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44" r:id="rId3"/>
    <p:sldMasterId id="2147483756" r:id="rId4"/>
  </p:sldMasterIdLst>
  <p:sldIdLst>
    <p:sldId id="256" r:id="rId5"/>
    <p:sldId id="257" r:id="rId6"/>
    <p:sldId id="258" r:id="rId7"/>
    <p:sldId id="259" r:id="rId8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399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69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11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7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50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45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89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13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236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789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94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1639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8228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05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3335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977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0146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8289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0974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137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049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3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6274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843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961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8715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4056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1949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625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9522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585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426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38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059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780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224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851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7467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19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248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98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04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272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461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0115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31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9807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FEC94-30E2-4BB4-AC5D-FDFF5D07C4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DAEB9-AA12-4A41-91DF-173BB6277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176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Hover r:id="" action="ppaction://hlinkshowjump?jump=nextslide"/>
          </p:cNvPr>
          <p:cNvSpPr/>
          <p:nvPr/>
        </p:nvSpPr>
        <p:spPr>
          <a:xfrm>
            <a:off x="256374" y="179462"/>
            <a:ext cx="1281869" cy="58111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hlinkClick r:id="" action="ppaction://hlinkshowjump?jump=nextslide"/>
          </p:cNvPr>
          <p:cNvSpPr txBox="1"/>
          <p:nvPr/>
        </p:nvSpPr>
        <p:spPr>
          <a:xfrm>
            <a:off x="495656" y="285353"/>
            <a:ext cx="1110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915" y="2768837"/>
            <a:ext cx="4102956" cy="27132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47545" y="1445398"/>
            <a:ext cx="56914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rgbClr val="0070C0"/>
                </a:solidFill>
              </a:rPr>
              <a:t>THE MAZE</a:t>
            </a:r>
            <a:endParaRPr lang="en-US" sz="80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8857" y="5482082"/>
            <a:ext cx="3572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Haley Scherbel, Period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16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6374" y="179462"/>
            <a:ext cx="1281869" cy="58111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1" y="-12788"/>
            <a:ext cx="136732" cy="68707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8997683" y="-12787"/>
            <a:ext cx="146317" cy="6870787"/>
          </a:xfrm>
          <a:prstGeom prst="rect">
            <a:avLst/>
          </a:prstGeom>
        </p:spPr>
      </p:pic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1" y="6716994"/>
            <a:ext cx="9144000" cy="14100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biLevel thresh="75000"/>
          </a:blip>
          <a:stretch>
            <a:fillRect/>
          </a:stretch>
        </p:blipFill>
        <p:spPr>
          <a:xfrm>
            <a:off x="136732" y="-12788"/>
            <a:ext cx="9013761" cy="115457"/>
          </a:xfrm>
          <a:prstGeom prst="rect">
            <a:avLst/>
          </a:prstGeom>
        </p:spPr>
      </p:pic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1750423" y="647365"/>
            <a:ext cx="6749143" cy="1132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1750423" y="647365"/>
            <a:ext cx="130628" cy="557055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1750422" y="6060922"/>
            <a:ext cx="6252755" cy="1657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2693563" y="5361307"/>
            <a:ext cx="6440852" cy="1567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1826622" y="4336868"/>
            <a:ext cx="6100354" cy="1654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3033197" y="3564288"/>
            <a:ext cx="6101218" cy="13380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1826622" y="2816776"/>
            <a:ext cx="6535783" cy="14804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2693563" y="2144914"/>
            <a:ext cx="6364193" cy="1290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2804160" y="760576"/>
            <a:ext cx="101329" cy="11117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248297" y="1153560"/>
            <a:ext cx="87086" cy="100714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3640183" y="760576"/>
            <a:ext cx="113211" cy="11117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4127863" y="1153560"/>
            <a:ext cx="104503" cy="11203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4545874" y="743258"/>
            <a:ext cx="104503" cy="11203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596" y="1119718"/>
            <a:ext cx="115834" cy="1133954"/>
          </a:xfrm>
          <a:prstGeom prst="rect">
            <a:avLst/>
          </a:prstGeom>
        </p:spPr>
      </p:pic>
      <p:pic>
        <p:nvPicPr>
          <p:cNvPr id="24" name="Picture 2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2289" y="740348"/>
            <a:ext cx="115834" cy="1133954"/>
          </a:xfrm>
          <a:prstGeom prst="rect">
            <a:avLst/>
          </a:prstGeom>
        </p:spPr>
      </p:pic>
      <p:pic>
        <p:nvPicPr>
          <p:cNvPr id="25" name="Picture 2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3688" y="756861"/>
            <a:ext cx="115834" cy="1133954"/>
          </a:xfrm>
          <a:prstGeom prst="rect">
            <a:avLst/>
          </a:prstGeom>
        </p:spPr>
      </p:pic>
      <p:pic>
        <p:nvPicPr>
          <p:cNvPr id="26" name="Picture 2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9561" y="758696"/>
            <a:ext cx="115834" cy="1133954"/>
          </a:xfrm>
          <a:prstGeom prst="rect">
            <a:avLst/>
          </a:prstGeom>
        </p:spPr>
      </p:pic>
      <p:pic>
        <p:nvPicPr>
          <p:cNvPr id="27" name="Picture 2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373" y="741030"/>
            <a:ext cx="115834" cy="1133954"/>
          </a:xfrm>
          <a:prstGeom prst="rect">
            <a:avLst/>
          </a:prstGeom>
        </p:spPr>
      </p:pic>
      <p:pic>
        <p:nvPicPr>
          <p:cNvPr id="28" name="Picture 2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8682" y="731498"/>
            <a:ext cx="115834" cy="1133954"/>
          </a:xfrm>
          <a:prstGeom prst="rect">
            <a:avLst/>
          </a:prstGeom>
        </p:spPr>
      </p:pic>
      <p:pic>
        <p:nvPicPr>
          <p:cNvPr id="29" name="Picture 2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8315" y="729660"/>
            <a:ext cx="115834" cy="1133954"/>
          </a:xfrm>
          <a:prstGeom prst="rect">
            <a:avLst/>
          </a:prstGeom>
        </p:spPr>
      </p:pic>
      <p:sp>
        <p:nvSpPr>
          <p:cNvPr id="30" name="4-Point Star 29">
            <a:hlinkHover r:id="" action="ppaction://hlinkshowjump?jump=nextslide"/>
          </p:cNvPr>
          <p:cNvSpPr/>
          <p:nvPr/>
        </p:nvSpPr>
        <p:spPr>
          <a:xfrm>
            <a:off x="8043903" y="3982377"/>
            <a:ext cx="783494" cy="940038"/>
          </a:xfrm>
          <a:prstGeom prst="star4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hlinkHover r:id="" action="ppaction://hlinkshowjump?jump=nextslide"/>
          </p:cNvPr>
          <p:cNvSpPr/>
          <p:nvPr/>
        </p:nvSpPr>
        <p:spPr>
          <a:xfrm>
            <a:off x="2993795" y="3359188"/>
            <a:ext cx="219667" cy="20509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iley Face 32">
            <a:hlinkHover r:id="" action="ppaction://hlinkshowjump?jump=nextslide"/>
          </p:cNvPr>
          <p:cNvSpPr/>
          <p:nvPr/>
        </p:nvSpPr>
        <p:spPr>
          <a:xfrm>
            <a:off x="1042587" y="6232985"/>
            <a:ext cx="495656" cy="46894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hlinkHover r:id="" action="ppaction://hlinkshowjump?jump=lastslide"/>
          </p:cNvPr>
          <p:cNvSpPr/>
          <p:nvPr/>
        </p:nvSpPr>
        <p:spPr>
          <a:xfrm>
            <a:off x="8086320" y="128916"/>
            <a:ext cx="857025" cy="49036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7143167" y="102253"/>
            <a:ext cx="515515" cy="5009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loud 35">
            <a:hlinkHover r:id="" action="ppaction://hlinkshowjump?jump=nextslide"/>
          </p:cNvPr>
          <p:cNvSpPr/>
          <p:nvPr/>
        </p:nvSpPr>
        <p:spPr>
          <a:xfrm>
            <a:off x="8262401" y="5813923"/>
            <a:ext cx="626607" cy="604026"/>
          </a:xfrm>
          <a:prstGeom prst="cloud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4254876" y="3620564"/>
            <a:ext cx="686498" cy="24953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hlinkHover r:id="" action="ppaction://hlinkshowjump?jump=lastslide"/>
          </p:cNvPr>
          <p:cNvSpPr txBox="1"/>
          <p:nvPr/>
        </p:nvSpPr>
        <p:spPr>
          <a:xfrm>
            <a:off x="8133736" y="187933"/>
            <a:ext cx="863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48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7.40741E-7 L 0.00017 0.045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-0.00017 0.0439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219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96296E-6 L 0.00121 0.0479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238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L 0.00017 0.0451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4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85185E-6 L 0.00017 0.0465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1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5.55556E-7 -3.7037E-7 L -0.00104 0.0467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233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1.66667E-6 3.7037E-6 C 0.00052 -0.00787 0.00104 -0.01598 0.00278 -0.02385 C 0.0033 -0.02616 0.00347 -0.02894 0.00451 -0.03125 L 0.00833 -0.03866 C 0.00989 -0.04537 0.00868 -0.04144 0.01302 -0.05 C 0.01302 -0.05 0.01666 -0.05741 0.01666 -0.05741 C 0.01771 -0.05857 0.01875 -0.05973 0.01962 -0.06112 C 0.02239 -0.06574 0.02083 -0.06713 0.02708 -0.06991 C 0.03212 -0.07223 0.02882 -0.07084 0.03732 -0.07223 C 0.04323 -0.07199 0.04913 -0.07223 0.05503 -0.07107 C 0.05642 -0.07084 0.05746 -0.06945 0.05885 -0.06852 C 0.05972 -0.06806 0.06059 -0.06783 0.06163 -0.06737 C 0.06285 -0.06621 0.06406 -0.06482 0.06528 -0.06366 C 0.06771 -0.06135 0.07066 -0.06019 0.07274 -0.05741 C 0.07621 -0.05278 0.07882 -0.05024 0.08125 -0.04491 C 0.08194 -0.04329 0.08229 -0.04144 0.08316 -0.04005 C 0.0842 -0.03727 0.08611 -0.03542 0.0868 -0.03241 C 0.08715 -0.03125 0.08732 -0.02987 0.08767 -0.02871 C 0.08889 -0.02616 0.09028 -0.02385 0.09149 -0.0213 L 0.0934 -0.0176 C 0.09427 -0.01366 0.0941 -0.0132 0.09618 -0.00996 C 0.09705 -0.0088 0.09809 -0.00764 0.09896 -0.00625 C 0.09965 -0.0051 0.1 -0.00348 0.10087 -0.00255 C 0.10382 0.00069 0.10451 -0.0007 0.10746 0.00115 C 0.10833 0.00185 0.1092 0.00301 0.11024 0.0037 C 0.11198 0.00463 0.11389 0.00532 0.1158 0.00625 L 0.11857 0.0074 C 0.11944 0.00787 0.12066 0.00787 0.12135 0.00856 C 0.125 0.0118 0.12309 0.01064 0.12708 0.0125 L 0.14288 0.01111 C 0.14861 0.00879 0.14739 0.00393 0.15035 3.7037E-6 C 0.15121 -0.00116 0.15226 -0.00162 0.15312 -0.00255 C 0.15851 -0.0132 0.15208 0.00023 0.1559 -0.00996 C 0.15642 -0.01135 0.15729 -0.0125 0.15781 -0.01389 C 0.15903 -0.01852 0.15937 -0.02061 0.1625 -0.025 C 0.16337 -0.02616 0.16458 -0.02732 0.16528 -0.02871 C 0.17309 -0.04213 0.16545 -0.03149 0.17187 -0.04005 C 0.17291 -0.04375 0.17378 -0.04862 0.17656 -0.05116 C 0.17743 -0.05209 0.17847 -0.05278 0.17934 -0.05371 C 0.18246 -0.05718 0.18142 -0.05764 0.18489 -0.05996 C 0.18576 -0.06042 0.1868 -0.06065 0.18767 -0.06112 C 0.18871 -0.06181 0.18941 -0.0632 0.19062 -0.06366 C 0.19392 -0.06459 0.19739 -0.06436 0.20087 -0.06482 C 0.20486 -0.06436 0.20903 -0.06459 0.21302 -0.06366 C 0.21406 -0.06343 0.21476 -0.06181 0.2158 -0.06112 C 0.21666 -0.06065 0.21771 -0.06042 0.21857 -0.05996 C 0.21996 -0.05903 0.2243 -0.0544 0.22517 -0.05371 C 0.22743 -0.04422 0.2243 -0.05579 0.22795 -0.04607 C 0.2283 -0.04491 0.2283 -0.04352 0.22882 -0.04237 C 0.22969 -0.04074 0.23073 -0.03912 0.2316 -0.0375 C 0.2368 -0.02755 0.23333 -0.03264 0.23819 -0.02616 C 0.23993 -0.01922 0.23837 -0.02338 0.24479 -0.01505 C 0.24913 -0.00926 0.24653 -0.01227 0.25312 -0.00625 C 0.25677 -0.00301 0.25486 -0.0044 0.25868 -0.00255 C 0.25937 -0.00139 0.25989 3.7037E-6 0.26059 0.00115 C 0.26285 0.00416 0.26354 0.00347 0.26632 0.00486 C 0.26753 0.00555 0.26875 0.00671 0.26996 0.0074 C 0.27257 0.00879 0.27465 0.00926 0.27743 0.00995 C 0.28455 0.00949 0.29184 0.00949 0.29896 0.00856 C 0.3 0.00856 0.30087 0.0081 0.30173 0.0074 C 0.30278 0.00671 0.30364 0.00578 0.30451 0.00486 C 0.31128 -0.00834 0.30087 0.0118 0.3092 -0.00255 C 0.31059 -0.00487 0.31302 -0.00996 0.31302 -0.00996 C 0.31354 -0.0125 0.31441 -0.01505 0.31476 -0.0176 C 0.3151 -0.01968 0.31528 -0.02176 0.3158 -0.02385 C 0.31614 -0.02524 0.31684 -0.02662 0.31771 -0.02755 C 0.3184 -0.02824 0.31944 -0.02824 0.32048 -0.02871 C 0.32101 -0.02987 0.32187 -0.03102 0.32239 -0.03241 C 0.32309 -0.03496 0.32361 -0.0375 0.32413 -0.04005 L 0.32517 -0.04375 C 0.32569 -0.0463 0.32621 -0.04908 0.32795 -0.05116 C 0.32969 -0.05324 0.3316 -0.0544 0.33351 -0.05625 C 0.33437 -0.05695 0.33559 -0.05764 0.33628 -0.05857 C 0.33732 -0.05996 0.33802 -0.06135 0.33906 -0.06227 C 0.33993 -0.0632 0.34097 -0.0632 0.34201 -0.06366 C 0.3434 -0.06412 0.34705 -0.06505 0.34844 -0.06621 C 0.34948 -0.06667 0.35017 -0.06829 0.35121 -0.06852 C 0.35625 -0.06968 0.36128 -0.06945 0.36614 -0.06991 C 0.37031 -0.06945 0.3743 -0.06945 0.3783 -0.06852 C 0.38038 -0.06829 0.38229 -0.06737 0.38403 -0.06621 C 0.38524 -0.06528 0.38646 -0.06459 0.38767 -0.06366 C 0.3901 -0.06181 0.39149 -0.06019 0.3934 -0.05741 C 0.39566 -0.05371 0.39514 -0.05301 0.39705 -0.04862 C 0.39826 -0.04607 0.39948 -0.04375 0.40087 -0.04121 C 0.40139 -0.04005 0.40226 -0.03889 0.4026 -0.0375 C 0.40521 -0.03079 0.40364 -0.0338 0.40729 -0.02871 C 0.40764 -0.02709 0.40764 -0.02524 0.40833 -0.02385 C 0.40972 -0.02037 0.4118 -0.01991 0.41389 -0.0176 C 0.41493 -0.01644 0.4158 -0.01528 0.41666 -0.01389 C 0.41875 -0.01019 0.42257 -0.00047 0.42604 0.00115 C 0.43628 0.00578 0.42083 -0.00162 0.4316 0.00486 C 0.43351 0.00601 0.43732 0.0074 0.43732 0.0074 C 0.44166 0.00694 0.44601 0.00717 0.45035 0.00625 C 0.45139 0.00578 0.45208 0.00439 0.45312 0.0037 C 0.45399 0.00301 0.45503 0.00277 0.4559 0.00231 C 0.4566 0.00115 0.45694 -0.00024 0.45781 -0.00139 C 0.45955 -0.00324 0.46337 -0.00625 0.46337 -0.00625 C 0.46528 -0.01366 0.46285 -0.00695 0.46719 -0.0125 C 0.46857 -0.01436 0.47309 -0.02385 0.47361 -0.025 L 0.47934 -0.03612 C 0.47986 -0.0375 0.48038 -0.03889 0.48125 -0.04005 C 0.48298 -0.04237 0.48524 -0.04445 0.4868 -0.04746 C 0.48732 -0.04862 0.48785 -0.05 0.48871 -0.05116 C 0.49566 -0.06042 0.48889 -0.04931 0.49791 -0.05741 C 0.49896 -0.05811 0.49982 -0.05926 0.50087 -0.05996 C 0.50694 -0.0632 0.50833 -0.06343 0.51389 -0.06482 C 0.51857 -0.06436 0.52326 -0.06436 0.52795 -0.06366 C 0.52882 -0.06343 0.52986 -0.06297 0.53073 -0.06227 C 0.53229 -0.06135 0.53819 -0.05579 0.5401 -0.05371 C 0.5434 -0.04977 0.54253 -0.04931 0.54653 -0.04607 C 0.54739 -0.04561 0.54844 -0.04537 0.5493 -0.04491 C 0.55382 -0.03912 0.55139 -0.0426 0.5559 -0.0338 L 0.55781 -0.02987 L 0.55972 -0.02246 C 0.55989 -0.0213 0.56007 -0.01991 0.56059 -0.01875 C 0.56128 -0.0176 0.56198 -0.01644 0.5625 -0.01505 C 0.56285 -0.01389 0.56285 -0.0125 0.56337 -0.01135 C 0.56458 -0.00857 0.56597 -0.00625 0.56719 -0.00371 L 0.5691 3.7037E-6 C 0.57066 0.00324 0.57083 0.00439 0.57361 0.00625 C 0.57482 0.00694 0.57621 0.00694 0.57743 0.0074 C 0.58055 0.01018 0.57916 0.00995 0.58125 0.00995 " pathEditMode="relative" ptsTypes="AAAAAAAAAAAAAAAAAAAAAAAAAAAAAAAAAAAAAAAAAAAAAAAAAAAAAAAAAAAAAAAAAAAAAAAAAAAAAAAAAAAAAAAAAAAAAAAAAAAAAAAAAAAAAAAAAAAAAAAAAAA">
                                      <p:cBhvr>
                                        <p:cTn id="20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L 4.16667E-6 0.00023 C -0.00903 -0.00047 -0.01806 -0.00047 -0.02709 -0.00139 C -0.03698 -0.00232 -0.03421 -0.00371 -0.04202 -0.00625 C -0.05365 -0.01019 -0.03924 -0.00533 -0.04862 -0.0088 C -0.04983 -0.00926 -0.05105 -0.00973 -0.05226 -0.01019 C -0.0533 -0.01042 -0.05417 -0.01088 -0.05539 -0.01135 C -0.05764 -0.01227 -0.06268 -0.01389 -0.06268 -0.01366 C -0.06355 -0.01459 -0.06459 -0.01575 -0.06546 -0.01621 C -0.06667 -0.01713 -0.07066 -0.01852 -0.07188 -0.01875 C -0.07327 -0.02014 -0.07431 -0.02153 -0.0757 -0.02246 C -0.07657 -0.02315 -0.07761 -0.02338 -0.07848 -0.02385 C -0.08108 -0.02524 -0.08612 -0.02917 -0.08785 -0.03125 C -0.0948 -0.04051 -0.08629 -0.02871 -0.09341 -0.04005 C -0.09427 -0.04144 -0.09532 -0.04237 -0.09618 -0.04375 C -0.09723 -0.04537 -0.09809 -0.04723 -0.09896 -0.04862 C -0.09983 -0.05 -0.10105 -0.05116 -0.10191 -0.05255 C -0.10261 -0.05371 -0.10313 -0.05487 -0.10365 -0.05625 C -0.10434 -0.05741 -0.10764 -0.06297 -0.10834 -0.06482 C -0.10886 -0.06598 -0.10903 -0.06737 -0.10938 -0.06875 C -0.10903 -0.07408 -0.10886 -0.0794 -0.10834 -0.08496 C -0.10834 -0.08612 -0.10799 -0.0875 -0.10747 -0.08866 C -0.10677 -0.08982 -0.10556 -0.09005 -0.10469 -0.09098 C -0.10261 -0.09352 -0.10122 -0.09653 -0.09896 -0.09862 C -0.09618 -0.10093 -0.09306 -0.1044 -0.08976 -0.10602 C -0.08855 -0.10672 -0.08716 -0.10672 -0.08594 -0.10718 C -0.08507 -0.10764 -0.08403 -0.10811 -0.08316 -0.10857 C -0.0823 -0.10973 -0.08143 -0.11135 -0.08039 -0.11227 C -0.0783 -0.11412 -0.07605 -0.11505 -0.07379 -0.11598 C -0.07188 -0.1176 -0.07032 -0.12014 -0.06823 -0.12107 L -0.06268 -0.12338 C -0.06181 -0.12431 -0.06077 -0.12547 -0.05973 -0.12593 C -0.05799 -0.12709 -0.05417 -0.12848 -0.05417 -0.12825 C -0.04202 -0.14075 -0.05677 -0.12662 -0.04757 -0.13334 C -0.04566 -0.13496 -0.04393 -0.13681 -0.04202 -0.13843 C -0.04115 -0.13936 -0.04011 -0.13982 -0.03924 -0.14098 C -0.03837 -0.14213 -0.0375 -0.14375 -0.03646 -0.14468 C -0.03559 -0.14537 -0.03455 -0.14561 -0.03368 -0.14584 C -0.03212 -0.14746 -0.03039 -0.14908 -0.029 -0.15093 C -0.02796 -0.15232 -0.02743 -0.15463 -0.02622 -0.15579 C -0.02518 -0.15718 -0.02362 -0.15764 -0.0224 -0.15834 C -0.01806 -0.16713 -0.02379 -0.15649 -0.01684 -0.16575 C -0.01598 -0.1669 -0.0158 -0.16852 -0.01493 -0.16968 C -0.01424 -0.17061 -0.01302 -0.17107 -0.01216 -0.172 C -0.01129 -0.17315 -0.01042 -0.17477 -0.00938 -0.17593 C -0.00816 -0.17709 -0.00677 -0.17801 -0.00573 -0.17963 C -0.00487 -0.18056 -0.00452 -0.18218 -0.00382 -0.18334 C -0.00174 -0.18635 0.00277 -0.1919 0.00277 -0.19167 C 0.00711 -0.20672 0.00208 -0.19167 0.00659 -0.20209 C 0.00781 -0.20533 0.01024 -0.21204 0.01024 -0.21181 C 0.01198 -0.22084 0.01076 -0.21528 0.01406 -0.22825 L 0.01493 -0.23195 L 0.01579 -0.23565 C 0.01857 -0.25741 0.01753 -0.24584 0.01579 -0.28912 C 0.01579 -0.29051 0.01527 -0.29167 0.01493 -0.29306 C 0.0125 -0.3051 0.01458 -0.29977 0.01128 -0.30672 C 0.01059 -0.3095 0.00989 -0.3125 0.00937 -0.31528 C 0.0085 -0.31829 0.00694 -0.32153 0.00555 -0.32408 C 0.00468 -0.3257 0.00347 -0.32732 0.00277 -0.32917 C 0.00208 -0.33033 0.00173 -0.33195 0.00069 -0.33287 C 0.00017 -0.33357 -0.00105 -0.33357 -0.00209 -0.33403 C -0.00313 -0.33473 -0.00434 -0.33588 -0.00573 -0.33658 C -0.00938 -0.33866 -0.01129 -0.33912 -0.01493 -0.34028 C -0.01598 -0.34121 -0.01667 -0.34213 -0.01771 -0.34283 C -0.01962 -0.34375 -0.02153 -0.34445 -0.02344 -0.34537 C -0.02431 -0.34561 -0.02535 -0.34584 -0.02622 -0.34653 C -0.02743 -0.34746 -0.02865 -0.34815 -0.02987 -0.34908 C -0.03091 -0.34977 -0.03177 -0.35093 -0.03264 -0.35162 C -0.03351 -0.35209 -0.03455 -0.35232 -0.03559 -0.35278 C -0.03681 -0.35348 -0.03802 -0.35463 -0.03924 -0.35533 C -0.04115 -0.35625 -0.04393 -0.35718 -0.04584 -0.35764 C -0.04705 -0.35857 -0.04827 -0.3595 -0.04948 -0.36019 C -0.05139 -0.36112 -0.05539 -0.36274 -0.05539 -0.3625 C -0.0625 -0.37014 -0.05504 -0.3632 -0.06355 -0.36899 C -0.06528 -0.37014 -0.06667 -0.3713 -0.06823 -0.37269 C -0.07032 -0.37454 -0.07535 -0.37894 -0.07761 -0.38149 C -0.08299 -0.3875 -0.07813 -0.38241 -0.0823 -0.39005 C -0.08299 -0.39167 -0.08403 -0.3926 -0.08507 -0.39399 C -0.08542 -0.39514 -0.08542 -0.39653 -0.08594 -0.39769 C -0.08768 -0.40116 -0.0915 -0.40764 -0.0915 -0.40741 C -0.09445 -0.41899 -0.08959 -0.40116 -0.09532 -0.41621 C -0.10139 -0.43241 -0.09132 -0.41135 -0.09809 -0.425 C -0.09844 -0.42709 -0.09862 -0.42917 -0.09896 -0.43125 C -0.09948 -0.43311 -0.10035 -0.4345 -0.10087 -0.43635 C -0.10122 -0.4375 -0.10157 -0.43866 -0.10191 -0.44005 C -0.10157 -0.45463 -0.10226 -0.46922 -0.10087 -0.48357 C -0.1007 -0.48658 -0.09844 -0.48866 -0.09723 -0.49098 C -0.09532 -0.49445 -0.09323 -0.49769 -0.0915 -0.50093 C -0.09098 -0.50232 -0.09063 -0.50394 -0.08976 -0.50487 C -0.08889 -0.50556 -0.08785 -0.50556 -0.08681 -0.50602 C -0.08594 -0.50764 -0.0849 -0.50926 -0.08403 -0.51112 C -0.08282 -0.51343 -0.08195 -0.51644 -0.08039 -0.51852 C -0.07934 -0.51968 -0.07848 -0.52084 -0.07761 -0.52223 C -0.07691 -0.52338 -0.07639 -0.525 -0.0757 -0.52593 C -0.07414 -0.52801 -0.07084 -0.52963 -0.0691 -0.53102 C -0.06459 -0.5345 -0.06823 -0.53264 -0.06268 -0.53588 C -0.06181 -0.53635 -0.06077 -0.53658 -0.05973 -0.53727 C -0.05851 -0.53797 -0.0573 -0.53866 -0.05608 -0.53959 C -0.05417 -0.54121 -0.05261 -0.54375 -0.05052 -0.54468 C -0.04636 -0.54653 -0.04862 -0.54561 -0.04393 -0.54723 C -0.0375 -0.55301 -0.04566 -0.54607 -0.03646 -0.55209 C -0.02917 -0.55695 -0.03438 -0.5544 -0.02796 -0.5595 C -0.01927 -0.5669 -0.02865 -0.55764 -0.02153 -0.56459 C -0.01632 -0.56945 -0.01771 -0.56852 -0.01216 -0.5757 L -0.0066 -0.58334 C -0.00539 -0.5845 -0.004 -0.58565 -0.00278 -0.58704 C -0.00122 -0.58912 0.00052 -0.59329 0.00191 -0.59584 C 0.00277 -0.59746 0.00347 -0.59908 0.00468 -0.6007 C 0.00573 -0.6051 0.00555 -0.60487 0.00746 -0.6095 C 0.00833 -0.61158 0.00937 -0.61343 0.01024 -0.61575 C 0.01076 -0.6169 0.01076 -0.61829 0.01128 -0.61945 C 0.0118 -0.62107 0.0125 -0.62269 0.01302 -0.62431 C 0.01493 -0.63843 0.01458 -0.63218 0.01302 -0.65672 C 0.01302 -0.65811 0.01267 -0.6595 0.01215 -0.66065 C 0.01128 -0.66181 0.01024 -0.66227 0.00937 -0.66297 C 0.0085 -0.66436 0.00833 -0.66575 0.00746 -0.66667 C 0.00573 -0.66875 0.00277 -0.6713 0.00069 -0.67292 C -0.00035 -0.67431 -0.00139 -0.6757 -0.00278 -0.67662 C -0.00365 -0.67732 -0.00487 -0.67732 -0.00573 -0.67801 C -0.0066 -0.67871 -0.0073 -0.6801 -0.00851 -0.68056 C -0.01025 -0.68125 -0.01216 -0.68125 -0.01407 -0.68172 C -0.01546 -0.68195 -0.0165 -0.68264 -0.01771 -0.68287 C -0.01962 -0.68357 -0.02153 -0.6838 -0.02344 -0.68426 C -0.02778 -0.68542 -0.02691 -0.68588 -0.03177 -0.68681 C -0.0349 -0.68727 -0.03802 -0.6875 -0.04115 -0.68797 C -0.04306 -0.68889 -0.0448 -0.68982 -0.04671 -0.69051 C -0.04792 -0.69075 -0.04931 -0.69121 -0.05052 -0.69167 C -0.0533 -0.69283 -0.05608 -0.69445 -0.05886 -0.69537 C -0.06407 -0.69723 -0.06129 -0.6963 -0.06719 -0.69792 C -0.06858 -0.69885 -0.06962 -0.69977 -0.07101 -0.70047 C -0.07639 -0.70301 -0.07396 -0.7 -0.08039 -0.70417 C -0.08612 -0.70787 -0.08299 -0.70556 -0.08976 -0.71158 C -0.09341 -0.71505 -0.09462 -0.71575 -0.09809 -0.72153 L -0.10469 -0.73287 C -0.10556 -0.7345 -0.1066 -0.73612 -0.10747 -0.73774 L -0.11112 -0.74537 C -0.11146 -0.74676 -0.11233 -0.75232 -0.11302 -0.75394 C -0.11355 -0.75533 -0.11424 -0.75649 -0.11493 -0.75764 C -0.11615 -0.76644 -0.11702 -0.76922 -0.11493 -0.7801 C -0.11459 -0.78172 -0.11302 -0.78195 -0.11216 -0.78264 C -0.10209 -0.79028 -0.1165 -0.77801 -0.10278 -0.79005 C -0.10191 -0.79098 -0.10105 -0.79213 -0.1 -0.7926 L -0.09445 -0.79514 C -0.09341 -0.79584 -0.09254 -0.797 -0.0915 -0.79769 C -0.08976 -0.79885 -0.08299 -0.80209 -0.08125 -0.80255 C -0.08004 -0.80301 -0.07882 -0.80325 -0.07761 -0.80394 C -0.07605 -0.80463 -0.07448 -0.80533 -0.07292 -0.80625 C -0.07153 -0.80718 -0.07032 -0.80787 -0.0691 -0.8088 C -0.06823 -0.8095 -0.06737 -0.81065 -0.06632 -0.81135 C -0.06459 -0.81227 -0.06268 -0.81297 -0.06077 -0.81389 C -0.05973 -0.81412 -0.05886 -0.81436 -0.05799 -0.81505 C -0.05556 -0.8169 -0.04775 -0.82338 -0.04584 -0.82385 C -0.04115 -0.82454 -0.03959 -0.82477 -0.03559 -0.82616 C -0.03368 -0.82709 -0.03177 -0.82801 -0.02987 -0.82871 C -0.02865 -0.82917 -0.02743 -0.8294 -0.02622 -0.8301 C -0.02483 -0.83056 -0.02379 -0.83172 -0.0224 -0.83241 C -0.02084 -0.83334 -0.01927 -0.83426 -0.01771 -0.83496 C -0.01598 -0.83588 -0.01407 -0.83658 -0.01216 -0.8375 L -0.00382 -0.84121 L 0.00468 -0.84491 C 0.00555 -0.84537 0.00642 -0.84584 0.00746 -0.8463 C 0.0085 -0.84653 0.00989 -0.847 0.01128 -0.84746 C 0.01215 -0.84792 0.01302 -0.84838 0.01406 -0.84862 C 0.01527 -0.84908 0.01632 -0.84954 0.0177 -0.85 C 0.01875 -0.85024 0.01961 -0.85093 0.02048 -0.85116 C 0.02656 -0.85255 0.02673 -0.85232 0.0309 -0.85232 " pathEditMode="relative" rAng="0" ptsTypes="AAAAAAAAAAAAAAAAAAAAAAAAAAAAAAAAAAAAAAAAAAAAAAAAAAAAAAAAAAAAAAAAAAAAAAAAAAAAAAAAAAAAAAAAAAAAAAAAAAAAAAAAAAAAAAAAAAAAAAAAAAAAAAAAAAAAAAAAAAAAAAAAAAAAAAAAAAAAAAAAAAAAAA">
                                      <p:cBhvr>
                                        <p:cTn id="22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1" y="-4261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52 0.00787 L 0.00017 0.31343 " pathEditMode="relative" rAng="0" ptsTypes="AA">
                                      <p:cBhvr>
                                        <p:cTn id="26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1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3" grpId="0" animBg="1"/>
      <p:bldP spid="36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Click r:id="" action="ppaction://hlinkshowjump?jump=previousslide"/>
            <a:hlinkHover r:id="" action="ppaction://hlinkshowjump?jump=previousslide"/>
          </p:cNvPr>
          <p:cNvSpPr/>
          <p:nvPr/>
        </p:nvSpPr>
        <p:spPr>
          <a:xfrm>
            <a:off x="256374" y="179462"/>
            <a:ext cx="1281869" cy="58111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1473" y="285353"/>
            <a:ext cx="1153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RE-TRY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83126" y="1222047"/>
            <a:ext cx="69819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C00000"/>
                </a:solidFill>
              </a:rPr>
              <a:t>YOU LOSE!</a:t>
            </a:r>
            <a:endParaRPr lang="en-US" sz="8800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14" t="-10460" r="7674" b="42893"/>
          <a:stretch/>
        </p:blipFill>
        <p:spPr>
          <a:xfrm>
            <a:off x="2709017" y="2002205"/>
            <a:ext cx="3341405" cy="345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4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256374" y="179462"/>
            <a:ext cx="1281869" cy="58111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hlinkClick r:id="" action="ppaction://hlinkshowjump?jump=lastslideviewed"/>
          </p:cNvPr>
          <p:cNvSpPr txBox="1"/>
          <p:nvPr/>
        </p:nvSpPr>
        <p:spPr>
          <a:xfrm>
            <a:off x="461473" y="285353"/>
            <a:ext cx="1145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RE-TRY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73181" y="1110955"/>
            <a:ext cx="56402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00B050"/>
                </a:solidFill>
              </a:rPr>
              <a:t>YOU WIN!</a:t>
            </a:r>
            <a:endParaRPr lang="en-US" sz="8800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5032" y="2292227"/>
            <a:ext cx="3157048" cy="385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77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4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17</Words>
  <Application>Microsoft Office PowerPoint</Application>
  <PresentationFormat>Letter Paper (8.5x11 in)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1_Office Theme</vt:lpstr>
      <vt:lpstr>2_Office Theme</vt:lpstr>
      <vt:lpstr>3_Office Theme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Haley Scherbel</dc:creator>
  <cp:lastModifiedBy>Haley Scherbel</cp:lastModifiedBy>
  <cp:revision>10</cp:revision>
  <dcterms:created xsi:type="dcterms:W3CDTF">2014-10-02T19:15:51Z</dcterms:created>
  <dcterms:modified xsi:type="dcterms:W3CDTF">2014-10-07T19:02:49Z</dcterms:modified>
</cp:coreProperties>
</file>