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9" r:id="rId2"/>
    <p:sldId id="260" r:id="rId3"/>
    <p:sldId id="261" r:id="rId4"/>
    <p:sldId id="262" r:id="rId5"/>
  </p:sldIdLst>
  <p:sldSz cx="10058400" cy="7315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6305" autoAdjust="0"/>
  </p:normalViewPr>
  <p:slideViewPr>
    <p:cSldViewPr snapToGrid="0">
      <p:cViewPr varScale="1">
        <p:scale>
          <a:sx n="105" d="100"/>
          <a:sy n="105" d="100"/>
        </p:scale>
        <p:origin x="22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197187"/>
            <a:ext cx="7543800" cy="2546773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842174"/>
            <a:ext cx="7543800" cy="1766146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6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93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2" y="389467"/>
            <a:ext cx="2168843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389467"/>
            <a:ext cx="6380798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4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80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823721"/>
            <a:ext cx="8675370" cy="3042919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4895428"/>
            <a:ext cx="8675370" cy="1600199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66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947333"/>
            <a:ext cx="427482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947333"/>
            <a:ext cx="427482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5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89467"/>
            <a:ext cx="867537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793241"/>
            <a:ext cx="4255174" cy="878839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672080"/>
            <a:ext cx="4255174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793241"/>
            <a:ext cx="4276130" cy="878839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672080"/>
            <a:ext cx="4276130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7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4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5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87680"/>
            <a:ext cx="3244096" cy="170688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053254"/>
            <a:ext cx="5092065" cy="5198533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194560"/>
            <a:ext cx="3244096" cy="4065694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31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87680"/>
            <a:ext cx="3244096" cy="170688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130" y="1053254"/>
            <a:ext cx="5092065" cy="5198533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194560"/>
            <a:ext cx="3244096" cy="4065694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1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389467"/>
            <a:ext cx="867537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947333"/>
            <a:ext cx="867537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6780107"/>
            <a:ext cx="22631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2A340-4EB3-4E55-BDBA-C3B47E6CBB4E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6780107"/>
            <a:ext cx="339471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6780107"/>
            <a:ext cx="22631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6062E-AA16-4172-BB52-760BC1444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9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rgbClr val="C0000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MY DEATH MAZE!!!</a:t>
            </a:r>
            <a:endParaRPr lang="en-US" b="1" dirty="0">
              <a:ln w="19050">
                <a:solidFill>
                  <a:srgbClr val="C00000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n w="9525">
                  <a:solidFill>
                    <a:srgbClr val="C0000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BY JAZMIN SANDOVAL</a:t>
            </a:r>
            <a:endParaRPr lang="en-US" b="1" dirty="0">
              <a:ln w="9525">
                <a:solidFill>
                  <a:srgbClr val="C00000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Flowchart: Connector 3">
            <a:hlinkClick r:id="" action="ppaction://hlinkshowjump?jump=nextslide"/>
          </p:cNvPr>
          <p:cNvSpPr/>
          <p:nvPr/>
        </p:nvSpPr>
        <p:spPr>
          <a:xfrm>
            <a:off x="443484" y="6556248"/>
            <a:ext cx="580644" cy="603503"/>
          </a:xfrm>
          <a:prstGeom prst="flowChartConnector">
            <a:avLst/>
          </a:prstGeom>
          <a:solidFill>
            <a:srgbClr val="C0000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hlinkClick r:id="" action="ppaction://hlinkshowjump?jump=nextslide"/>
              </a:rPr>
              <a:t>push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27037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>
            <a:hlinkHover r:id="" action="ppaction://hlinkshowjump?jump=lastslide"/>
          </p:cNvPr>
          <p:cNvSpPr/>
          <p:nvPr/>
        </p:nvSpPr>
        <p:spPr>
          <a:xfrm>
            <a:off x="2816542" y="6391079"/>
            <a:ext cx="612648" cy="633137"/>
          </a:xfrm>
          <a:prstGeom prst="flowChartConnector">
            <a:avLst/>
          </a:prstGeom>
          <a:solidFill>
            <a:srgbClr val="C00000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3072384"/>
            <a:ext cx="173736" cy="42428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2557272" y="3072384"/>
            <a:ext cx="173736" cy="42428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173736" y="6678590"/>
            <a:ext cx="2069592" cy="1759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478916" y="6078592"/>
            <a:ext cx="2069592" cy="1759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173736" y="5484847"/>
            <a:ext cx="2069592" cy="1759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94012" y="4546221"/>
            <a:ext cx="2227228" cy="18449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487680" y="4994444"/>
            <a:ext cx="2069592" cy="1759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12108" y="3725874"/>
            <a:ext cx="2209132" cy="184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22337" y="4136968"/>
            <a:ext cx="2127410" cy="1685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489397" y="3316137"/>
            <a:ext cx="2069592" cy="1759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0" y="0"/>
            <a:ext cx="173736" cy="3072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73736" y="0"/>
            <a:ext cx="9884664" cy="2011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9875520" y="3072384"/>
            <a:ext cx="173736" cy="42428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>
            <a:off x="2731008" y="7108364"/>
            <a:ext cx="7144512" cy="2068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2697480" y="6160847"/>
            <a:ext cx="2761488" cy="1873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162806" y="6336786"/>
            <a:ext cx="166116" cy="537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543806" y="6557428"/>
            <a:ext cx="166116" cy="537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4909185" y="6341486"/>
            <a:ext cx="166116" cy="537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5274564" y="6557427"/>
            <a:ext cx="166116" cy="537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flipV="1">
            <a:off x="9875520" y="201168"/>
            <a:ext cx="173736" cy="28712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7114032" y="3862414"/>
            <a:ext cx="2761488" cy="1873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2738628" y="3072384"/>
            <a:ext cx="2761488" cy="1873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5458968" y="3862414"/>
            <a:ext cx="1671828" cy="1873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5290185" y="3862414"/>
            <a:ext cx="159639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5458968" y="6166603"/>
            <a:ext cx="2761488" cy="1816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5881877" y="4279530"/>
            <a:ext cx="180976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6559296" y="4049781"/>
            <a:ext cx="159639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7133082" y="4279530"/>
            <a:ext cx="159639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7799832" y="4059009"/>
            <a:ext cx="159639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>
            <a:hlinkHover r:id="" action="ppaction://hlinkshowjump?jump=nextslide"/>
          </p:cNvPr>
          <p:cNvSpPr/>
          <p:nvPr/>
        </p:nvSpPr>
        <p:spPr>
          <a:xfrm>
            <a:off x="5458587" y="6678590"/>
            <a:ext cx="604266" cy="429773"/>
          </a:xfrm>
          <a:prstGeom prst="triangle">
            <a:avLst>
              <a:gd name="adj" fmla="val 42575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 rot="10800000">
            <a:off x="7026783" y="6353971"/>
            <a:ext cx="585597" cy="402740"/>
          </a:xfrm>
          <a:prstGeom prst="triangle">
            <a:avLst>
              <a:gd name="adj" fmla="val 47115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 rot="10800000">
            <a:off x="7630287" y="6352074"/>
            <a:ext cx="585597" cy="402740"/>
          </a:xfrm>
          <a:prstGeom prst="triangle">
            <a:avLst>
              <a:gd name="adj" fmla="val 47115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 rot="10800000">
            <a:off x="6432994" y="6346189"/>
            <a:ext cx="585597" cy="402740"/>
          </a:xfrm>
          <a:prstGeom prst="triangle">
            <a:avLst>
              <a:gd name="adj" fmla="val 47115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 rot="10800000">
            <a:off x="5760529" y="6353971"/>
            <a:ext cx="585597" cy="402740"/>
          </a:xfrm>
          <a:prstGeom prst="triangle">
            <a:avLst>
              <a:gd name="adj" fmla="val 47115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>
            <a:off x="6109621" y="6665925"/>
            <a:ext cx="604266" cy="429773"/>
          </a:xfrm>
          <a:prstGeom prst="triangle">
            <a:avLst>
              <a:gd name="adj" fmla="val 48628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>
            <a:off x="6746937" y="6686373"/>
            <a:ext cx="604266" cy="429773"/>
          </a:xfrm>
          <a:prstGeom prst="triangle">
            <a:avLst>
              <a:gd name="adj" fmla="val 45602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>
            <a:off x="7364919" y="6673494"/>
            <a:ext cx="604266" cy="429773"/>
          </a:xfrm>
          <a:prstGeom prst="triangle">
            <a:avLst>
              <a:gd name="adj" fmla="val 44089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>
            <a:off x="7992999" y="6671687"/>
            <a:ext cx="604266" cy="429773"/>
          </a:xfrm>
          <a:prstGeom prst="triangle">
            <a:avLst>
              <a:gd name="adj" fmla="val 44089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iley Face 50"/>
          <p:cNvSpPr/>
          <p:nvPr/>
        </p:nvSpPr>
        <p:spPr>
          <a:xfrm>
            <a:off x="4088891" y="5072712"/>
            <a:ext cx="1021462" cy="1080065"/>
          </a:xfrm>
          <a:prstGeom prst="smileyFace">
            <a:avLst>
              <a:gd name="adj" fmla="val -4653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2557652" y="1194610"/>
            <a:ext cx="180976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Arrow 1">
            <a:hlinkHover r:id="" action="ppaction://hlinkshowjump?jump=nextslide"/>
          </p:cNvPr>
          <p:cNvSpPr/>
          <p:nvPr/>
        </p:nvSpPr>
        <p:spPr>
          <a:xfrm>
            <a:off x="181355" y="2587752"/>
            <a:ext cx="1400557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>
            <a:hlinkHover r:id="" action="ppaction://hlinkshowjump?jump=nextslide"/>
          </p:cNvPr>
          <p:cNvSpPr/>
          <p:nvPr/>
        </p:nvSpPr>
        <p:spPr>
          <a:xfrm>
            <a:off x="164498" y="1519229"/>
            <a:ext cx="1062608" cy="598650"/>
          </a:xfrm>
          <a:prstGeom prst="rightArrow">
            <a:avLst>
              <a:gd name="adj1" fmla="val 50000"/>
              <a:gd name="adj2" fmla="val 51887"/>
            </a:avLst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>
            <a:hlinkHover r:id="" action="ppaction://hlinkshowjump?jump=nextslide"/>
          </p:cNvPr>
          <p:cNvSpPr/>
          <p:nvPr/>
        </p:nvSpPr>
        <p:spPr>
          <a:xfrm rot="10800000">
            <a:off x="1559621" y="2843833"/>
            <a:ext cx="1012701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Arrow 53">
            <a:hlinkHover r:id="" action="ppaction://hlinkshowjump?jump=nextslide"/>
          </p:cNvPr>
          <p:cNvSpPr/>
          <p:nvPr/>
        </p:nvSpPr>
        <p:spPr>
          <a:xfrm rot="10800000">
            <a:off x="1171766" y="1913367"/>
            <a:ext cx="1376742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ight Arrow 54">
            <a:hlinkHover r:id="" action="ppaction://hlinkshowjump?jump=nextslide"/>
          </p:cNvPr>
          <p:cNvSpPr/>
          <p:nvPr/>
        </p:nvSpPr>
        <p:spPr>
          <a:xfrm>
            <a:off x="181354" y="2122493"/>
            <a:ext cx="990411" cy="55101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>
            <a:hlinkHover r:id="" action="ppaction://hlinkshowjump?jump=nextslide"/>
          </p:cNvPr>
          <p:cNvSpPr/>
          <p:nvPr/>
        </p:nvSpPr>
        <p:spPr>
          <a:xfrm rot="10800000">
            <a:off x="1515236" y="2249424"/>
            <a:ext cx="1020889" cy="540144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>
            <a:hlinkHover r:id="" action="ppaction://hlinkshowjump?jump=nextslide"/>
          </p:cNvPr>
          <p:cNvSpPr/>
          <p:nvPr/>
        </p:nvSpPr>
        <p:spPr>
          <a:xfrm rot="10800000">
            <a:off x="1171766" y="1246957"/>
            <a:ext cx="1400557" cy="484632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478916" y="1196069"/>
            <a:ext cx="2069592" cy="1320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2572512" y="657480"/>
            <a:ext cx="166116" cy="537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>
            <a:hlinkHover r:id="" action="ppaction://hlinkshowjump?jump=nextslide"/>
          </p:cNvPr>
          <p:cNvSpPr/>
          <p:nvPr/>
        </p:nvSpPr>
        <p:spPr>
          <a:xfrm>
            <a:off x="1944242" y="760649"/>
            <a:ext cx="604266" cy="429773"/>
          </a:xfrm>
          <a:prstGeom prst="triangle">
            <a:avLst>
              <a:gd name="adj" fmla="val 42575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>
            <a:hlinkHover r:id="" action="ppaction://hlinkshowjump?jump=nextslide"/>
          </p:cNvPr>
          <p:cNvSpPr/>
          <p:nvPr/>
        </p:nvSpPr>
        <p:spPr>
          <a:xfrm rot="10800000">
            <a:off x="1639062" y="208492"/>
            <a:ext cx="604266" cy="429773"/>
          </a:xfrm>
          <a:prstGeom prst="triangle">
            <a:avLst>
              <a:gd name="adj" fmla="val 42575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>
            <a:hlinkHover r:id="" action="ppaction://hlinkshowjump?jump=nextslide"/>
          </p:cNvPr>
          <p:cNvSpPr/>
          <p:nvPr/>
        </p:nvSpPr>
        <p:spPr>
          <a:xfrm>
            <a:off x="1243963" y="618976"/>
            <a:ext cx="604266" cy="579424"/>
          </a:xfrm>
          <a:prstGeom prst="triangle">
            <a:avLst>
              <a:gd name="adj" fmla="val 48628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>
            <a:hlinkHover r:id="" action="ppaction://hlinkshowjump?jump=nextslide"/>
          </p:cNvPr>
          <p:cNvSpPr/>
          <p:nvPr/>
        </p:nvSpPr>
        <p:spPr>
          <a:xfrm>
            <a:off x="642461" y="451826"/>
            <a:ext cx="604266" cy="736920"/>
          </a:xfrm>
          <a:prstGeom prst="triangle">
            <a:avLst>
              <a:gd name="adj" fmla="val 33496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>
            <a:hlinkHover r:id="" action="ppaction://hlinkshowjump?jump=nextslide"/>
          </p:cNvPr>
          <p:cNvSpPr/>
          <p:nvPr/>
        </p:nvSpPr>
        <p:spPr>
          <a:xfrm rot="10800000">
            <a:off x="910970" y="203970"/>
            <a:ext cx="604266" cy="564655"/>
          </a:xfrm>
          <a:prstGeom prst="triangle">
            <a:avLst>
              <a:gd name="adj" fmla="val 44088"/>
            </a:avLst>
          </a:prstGeom>
          <a:solidFill>
            <a:schemeClr val="tx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>
            <a:off x="5251512" y="208073"/>
            <a:ext cx="189168" cy="24654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e 2">
            <a:hlinkHover r:id="" action="ppaction://hlinkshowjump?jump=nextslide"/>
          </p:cNvPr>
          <p:cNvSpPr/>
          <p:nvPr/>
        </p:nvSpPr>
        <p:spPr>
          <a:xfrm>
            <a:off x="2973467" y="480205"/>
            <a:ext cx="2080733" cy="2412462"/>
          </a:xfrm>
          <a:prstGeom prst="pie">
            <a:avLst>
              <a:gd name="adj1" fmla="val 21566506"/>
              <a:gd name="adj2" fmla="val 16243514"/>
            </a:avLst>
          </a:prstGeom>
          <a:solidFill>
            <a:schemeClr val="tx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5907976" y="1388881"/>
            <a:ext cx="180976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5504212" y="3072384"/>
            <a:ext cx="449391" cy="1873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6088952" y="3063271"/>
            <a:ext cx="3176968" cy="19648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8663940" y="3611403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8105394" y="3259751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7516749" y="3573550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6956774" y="3252049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6389751" y="3573402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Hover r:id="" action="ppaction://hlinkshowjump?jump=nextslide"/>
          </p:cNvPr>
          <p:cNvSpPr/>
          <p:nvPr/>
        </p:nvSpPr>
        <p:spPr>
          <a:xfrm>
            <a:off x="5799009" y="3252049"/>
            <a:ext cx="278891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hlinkHover r:id="" action="ppaction://hlinkshowjump?jump=nextslide"/>
          </p:cNvPr>
          <p:cNvSpPr/>
          <p:nvPr/>
        </p:nvSpPr>
        <p:spPr>
          <a:xfrm>
            <a:off x="5292661" y="3581158"/>
            <a:ext cx="228790" cy="27634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hlinkHover r:id="" action="ppaction://hlinkshowjump?jump=nextslide"/>
          </p:cNvPr>
          <p:cNvSpPr/>
          <p:nvPr/>
        </p:nvSpPr>
        <p:spPr>
          <a:xfrm>
            <a:off x="8229599" y="4464638"/>
            <a:ext cx="159639" cy="18708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Hover r:id="" action="ppaction://hlinkshowjump?jump=nextslide"/>
          </p:cNvPr>
          <p:cNvSpPr/>
          <p:nvPr/>
        </p:nvSpPr>
        <p:spPr>
          <a:xfrm>
            <a:off x="8625270" y="4759601"/>
            <a:ext cx="1001649" cy="1861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hlinkHover r:id="" action="ppaction://hlinkshowjump?jump=nextslide"/>
          </p:cNvPr>
          <p:cNvSpPr/>
          <p:nvPr/>
        </p:nvSpPr>
        <p:spPr>
          <a:xfrm>
            <a:off x="8685276" y="6095729"/>
            <a:ext cx="1001649" cy="1861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-Point Star 4">
            <a:hlinkHover r:id="" action="ppaction://hlinkshowjump?jump=nextslide"/>
          </p:cNvPr>
          <p:cNvSpPr/>
          <p:nvPr/>
        </p:nvSpPr>
        <p:spPr>
          <a:xfrm>
            <a:off x="6556248" y="485999"/>
            <a:ext cx="2657856" cy="2344069"/>
          </a:xfrm>
          <a:prstGeom prst="star4">
            <a:avLst/>
          </a:pr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2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 rev="1"/>
      <p:bldP spid="2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3" grpId="0" animBg="1"/>
      <p:bldP spid="79" grpId="0" animBg="1"/>
      <p:bldP spid="80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"/>
            <a:ext cx="8549640" cy="3675888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SORRY LOSER XP</a:t>
            </a:r>
          </a:p>
        </p:txBody>
      </p:sp>
      <p:sp>
        <p:nvSpPr>
          <p:cNvPr id="3" name="Rectangle 2">
            <a:hlinkClick r:id="" action="ppaction://hlinkshowjump?jump=previousslide"/>
          </p:cNvPr>
          <p:cNvSpPr/>
          <p:nvPr/>
        </p:nvSpPr>
        <p:spPr>
          <a:xfrm>
            <a:off x="252793" y="6821424"/>
            <a:ext cx="1591056" cy="411480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Try again…or nah!!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93" y="3848862"/>
            <a:ext cx="2447925" cy="1866900"/>
          </a:xfrm>
          <a:prstGeom prst="rect">
            <a:avLst/>
          </a:prstGeom>
        </p:spPr>
      </p:pic>
      <p:sp>
        <p:nvSpPr>
          <p:cNvPr id="8" name="AutoShape 8" descr="Image result for emoji"/>
          <p:cNvSpPr>
            <a:spLocks noChangeAspect="1" noChangeArrowheads="1"/>
          </p:cNvSpPr>
          <p:nvPr/>
        </p:nvSpPr>
        <p:spPr bwMode="auto">
          <a:xfrm>
            <a:off x="5641339" y="4629911"/>
            <a:ext cx="1962907" cy="196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0420" y="3582162"/>
            <a:ext cx="2133600" cy="2133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442" y="335851"/>
            <a:ext cx="2095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8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268" y="256032"/>
            <a:ext cx="7543800" cy="996696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>
            <a:prstTxWarp prst="textInflateTop">
              <a:avLst/>
            </a:prstTxWarp>
            <a:normAutofit fontScale="90000"/>
          </a:bodyPr>
          <a:lstStyle/>
          <a:p>
            <a:r>
              <a:rPr lang="en-US" b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YOU WON</a:t>
            </a:r>
            <a:r>
              <a:rPr lang="en-US" b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!! .... YOU NERD</a:t>
            </a:r>
            <a:r>
              <a:rPr lang="en-US" b="1" dirty="0" smtClean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</a:rPr>
              <a:t>!!XP</a:t>
            </a:r>
            <a:endParaRPr lang="en-US" b="1" dirty="0">
              <a:ln w="13462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647" y="2491549"/>
            <a:ext cx="2143125" cy="214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834" y="2491549"/>
            <a:ext cx="2215134" cy="226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5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</TotalTime>
  <Words>23</Words>
  <Application>Microsoft Office PowerPoint</Application>
  <PresentationFormat>Custom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DEATH MAZE!!!</vt:lpstr>
      <vt:lpstr>PowerPoint Presentation</vt:lpstr>
      <vt:lpstr>SORRY LOSER XP</vt:lpstr>
      <vt:lpstr>YOU WON!! .... YOU NERD!!XP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MAZE!!!</dc:title>
  <dc:creator>Jazmin Sandoval</dc:creator>
  <cp:lastModifiedBy>Jazmin Sandoval</cp:lastModifiedBy>
  <cp:revision>19</cp:revision>
  <dcterms:created xsi:type="dcterms:W3CDTF">2015-03-10T19:01:55Z</dcterms:created>
  <dcterms:modified xsi:type="dcterms:W3CDTF">2015-03-16T19:38:14Z</dcterms:modified>
</cp:coreProperties>
</file>