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3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98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845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52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1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308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34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98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83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28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4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84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6FF18-B3E5-4712-8FF6-231A7754C1CD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58C42-5B0C-4A32-9BDB-7D9ECB879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362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>
                <a:latin typeface="Amienne" panose="04000508060000020003" pitchFamily="82" charset="0"/>
              </a:rPr>
              <a:t>My Maze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mienne" panose="04000508060000020003" pitchFamily="82" charset="0"/>
              </a:rPr>
              <a:t>Jessenia De La Roca </a:t>
            </a:r>
          </a:p>
          <a:p>
            <a:pPr algn="l"/>
            <a:r>
              <a:rPr lang="en-US" sz="3200" dirty="0" smtClean="0">
                <a:latin typeface="Amienne" panose="04000508060000020003" pitchFamily="82" charset="0"/>
              </a:rPr>
              <a:t>Click here to start</a:t>
            </a:r>
            <a:endParaRPr lang="en-US" sz="3200" dirty="0">
              <a:latin typeface="Amienne" panose="04000508060000020003" pitchFamily="82" charset="0"/>
            </a:endParaRPr>
          </a:p>
        </p:txBody>
      </p:sp>
      <p:sp>
        <p:nvSpPr>
          <p:cNvPr id="6" name="6-Point Star 5">
            <a:hlinkClick r:id="rId2" action="ppaction://hlinksldjump"/>
          </p:cNvPr>
          <p:cNvSpPr/>
          <p:nvPr/>
        </p:nvSpPr>
        <p:spPr>
          <a:xfrm>
            <a:off x="435836" y="5452217"/>
            <a:ext cx="828942" cy="957129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264778" y="4589092"/>
            <a:ext cx="1350235" cy="863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12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6-Point Star 5"/>
          <p:cNvSpPr/>
          <p:nvPr/>
        </p:nvSpPr>
        <p:spPr>
          <a:xfrm>
            <a:off x="435836" y="5452217"/>
            <a:ext cx="828942" cy="957129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0" y="0"/>
            <a:ext cx="145279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45279" y="0"/>
            <a:ext cx="8998721" cy="1538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45279" y="6716994"/>
            <a:ext cx="8998721" cy="14100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5781230" y="3354224"/>
            <a:ext cx="6563170" cy="16237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555335" y="4750397"/>
            <a:ext cx="128186" cy="196659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45279" y="4984337"/>
            <a:ext cx="1059678" cy="14100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23843" y="4609392"/>
            <a:ext cx="1059678" cy="14100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45279" y="4231241"/>
            <a:ext cx="1059678" cy="14100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204956" y="4228563"/>
            <a:ext cx="1204957" cy="13995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683521" y="4612070"/>
            <a:ext cx="1059678" cy="14100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748287" y="2627299"/>
            <a:ext cx="4118008" cy="12818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7-Point Star 24">
            <a:hlinkHover r:id="" action="ppaction://hlinkshowjump?jump=nextslide"/>
          </p:cNvPr>
          <p:cNvSpPr/>
          <p:nvPr/>
        </p:nvSpPr>
        <p:spPr>
          <a:xfrm>
            <a:off x="623843" y="2221907"/>
            <a:ext cx="2108675" cy="1679781"/>
          </a:xfrm>
          <a:prstGeom prst="star7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ightning Bolt 25">
            <a:hlinkHover r:id="" action="ppaction://hlinkshowjump?jump=nextslide"/>
          </p:cNvPr>
          <p:cNvSpPr/>
          <p:nvPr/>
        </p:nvSpPr>
        <p:spPr>
          <a:xfrm>
            <a:off x="145279" y="550662"/>
            <a:ext cx="1410056" cy="1530240"/>
          </a:xfrm>
          <a:prstGeom prst="lightningBol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iley Face 26"/>
          <p:cNvSpPr/>
          <p:nvPr/>
        </p:nvSpPr>
        <p:spPr>
          <a:xfrm>
            <a:off x="1452784" y="283064"/>
            <a:ext cx="1123771" cy="1316053"/>
          </a:xfrm>
          <a:prstGeom prst="smileyFace">
            <a:avLst/>
          </a:prstGeom>
          <a:solidFill>
            <a:srgbClr val="7030A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1132852" y="2627298"/>
            <a:ext cx="4118008" cy="12818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255950" y="632386"/>
            <a:ext cx="1059678" cy="14100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391256" y="152227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754449" y="392307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117642" y="151030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317753" y="632385"/>
            <a:ext cx="954273" cy="14100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480835" y="392307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779222" y="162625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142415" y="391506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2386414" y="5463971"/>
            <a:ext cx="1619426" cy="1367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922803" y="4961101"/>
            <a:ext cx="1204957" cy="13995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683520" y="5303211"/>
            <a:ext cx="1204957" cy="13995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903573" y="5640226"/>
            <a:ext cx="1204957" cy="13995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1666428" y="6048814"/>
            <a:ext cx="1204957" cy="13995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Heart 42"/>
          <p:cNvSpPr/>
          <p:nvPr/>
        </p:nvSpPr>
        <p:spPr>
          <a:xfrm>
            <a:off x="1903573" y="6411477"/>
            <a:ext cx="363195" cy="272395"/>
          </a:xfrm>
          <a:prstGeom prst="heart">
            <a:avLst/>
          </a:prstGeom>
          <a:solidFill>
            <a:srgbClr val="F43C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272026" y="632384"/>
            <a:ext cx="954273" cy="14100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218488" y="632383"/>
            <a:ext cx="954273" cy="14100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427654" y="162625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756292" y="391505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102382" y="141827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400769" y="382146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6695624" y="162624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028209" y="391504"/>
            <a:ext cx="129611" cy="24087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3184192" y="5666750"/>
            <a:ext cx="1953780" cy="14670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264493" y="5709937"/>
            <a:ext cx="573273" cy="14048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514456" y="5345392"/>
            <a:ext cx="573273" cy="14048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255950" y="4968052"/>
            <a:ext cx="573273" cy="14048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651194" y="4622732"/>
            <a:ext cx="573273" cy="14048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159938" y="382146"/>
            <a:ext cx="1373720" cy="14662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8083595" y="841483"/>
            <a:ext cx="1059678" cy="14100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3050497" y="3862561"/>
            <a:ext cx="1373720" cy="14662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3810668" y="3253574"/>
            <a:ext cx="341893" cy="1519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3255949" y="2861653"/>
            <a:ext cx="1153675" cy="14100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4087667" y="3642559"/>
            <a:ext cx="341893" cy="1519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3899511" y="3977666"/>
            <a:ext cx="515221" cy="14887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4023205" y="3251406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4457340" y="4248796"/>
            <a:ext cx="652342" cy="13885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213397" y="4611617"/>
            <a:ext cx="652342" cy="13885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4852940" y="3989765"/>
            <a:ext cx="136733" cy="13785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4458657" y="3445534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hlinkClick r:id="rId3" action="ppaction://hlinksldjump"/>
            <a:hlinkHover r:id="" action="ppaction://hlinkshowjump?jump=lastslide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0" t="2999" r="30411" b="42761"/>
          <a:stretch/>
        </p:blipFill>
        <p:spPr>
          <a:xfrm>
            <a:off x="7834353" y="5326039"/>
            <a:ext cx="760576" cy="1136591"/>
          </a:xfrm>
          <a:prstGeom prst="rect">
            <a:avLst/>
          </a:prstGeom>
        </p:spPr>
      </p:pic>
      <p:sp>
        <p:nvSpPr>
          <p:cNvPr id="62" name="Rectangle 6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4852940" y="2896451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5357684" y="2464165"/>
            <a:ext cx="1014292" cy="13797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 flipV="1">
            <a:off x="6476995" y="1168354"/>
            <a:ext cx="942330" cy="15239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7692208" y="1360048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7520300" y="960800"/>
            <a:ext cx="566514" cy="13151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6972599" y="1360044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un 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7572020" y="1207956"/>
            <a:ext cx="457289" cy="394424"/>
          </a:xfrm>
          <a:prstGeom prst="su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954930" y="1562700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7" name="Rectangle 7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8081107" y="1901717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8" name="Rectangle 7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6200000">
            <a:off x="6476996" y="1973639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5-Point Star 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664045" y="1786071"/>
            <a:ext cx="745579" cy="658026"/>
          </a:xfrm>
          <a:prstGeom prst="star5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5-Point Star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610446" y="1092317"/>
            <a:ext cx="946819" cy="809400"/>
          </a:xfrm>
          <a:prstGeom prst="star5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977040" y="2276118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0" name="Rectangle 7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>
            <a:off x="5927745" y="2026004"/>
            <a:ext cx="487380" cy="15037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1" name="Rectangle 8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159739">
            <a:off x="5923765" y="2585472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2" name="Rectangle 8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653203" y="6166507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3" name="Rectangle 8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972598" y="3225848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4" name="Rectangle 8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976875" y="4174159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5" name="Rectangle 8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7519187" y="4583274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6" name="Rectangle 85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8420486" y="4574527"/>
            <a:ext cx="709355" cy="16133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7" name="Rectangle 86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5939071" y="3535375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8" name="Rectangle 87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5951871" y="4466107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9" name="Rectangle 88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6345340" y="4982915"/>
            <a:ext cx="850951" cy="1496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0" name="Rectangle 89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5400000">
            <a:off x="6653203" y="5437535"/>
            <a:ext cx="942330" cy="14384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1" name="Rectangle 90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6414969" y="2909865"/>
            <a:ext cx="522406" cy="1304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6843547" y="3293087"/>
            <a:ext cx="522406" cy="1304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6387801" y="3711470"/>
            <a:ext cx="522406" cy="1304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6847454" y="4045561"/>
            <a:ext cx="522406" cy="12563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hlinkClick r:id="rId2" action="ppaction://hlinksldjump"/>
            <a:hlinkHover r:id="" action="ppaction://hlinkshowjump?jump=nextslide"/>
          </p:cNvPr>
          <p:cNvSpPr/>
          <p:nvPr/>
        </p:nvSpPr>
        <p:spPr>
          <a:xfrm rot="10800000">
            <a:off x="6507759" y="4514988"/>
            <a:ext cx="522406" cy="13043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03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71 0.06273 L 4.44444E-6 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4" y="-314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88 -0.00116 L -1.38889E-6 3.7037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7.40741E-7 L 6.38889E-6 -7.40741E-7 C -0.00277 0.00092 -0.00572 0.00139 -0.0085 0.00254 C -0.00972 0.00324 -0.01093 0.0044 -0.01215 0.00509 C -0.01336 0.00578 -0.01458 0.00602 -0.01597 0.00625 L -0.05051 0.00509 C -0.05989 0.00463 -0.07847 0.00254 -0.07847 0.00254 L -0.08402 -7.40741E-7 L -0.08697 -0.00116 C -0.10069 -0.01343 -0.08628 -0.00093 -0.09617 -0.00857 C -0.09722 -0.00926 -0.09808 -0.01042 -0.09913 -0.01111 C -0.09999 -0.01181 -0.10086 -0.01181 -0.1019 -0.01227 C -0.10312 -0.0132 -0.10433 -0.01389 -0.10555 -0.01482 C -0.11024 -0.01852 -0.10642 -0.01667 -0.11215 -0.01991 C -0.11301 -0.02037 -0.11406 -0.0206 -0.11492 -0.02107 C -0.11614 -0.02176 -0.11753 -0.02269 -0.11874 -0.02361 C -0.11961 -0.02431 -0.12048 -0.02547 -0.12152 -0.02616 C -0.12274 -0.02685 -0.12395 -0.02685 -0.12517 -0.02732 C -0.13211 -0.03334 -0.12343 -0.02593 -0.13176 -0.03241 C -0.13489 -0.03472 -0.13576 -0.03704 -0.1401 -0.03727 L -0.16076 -0.03843 C -0.16579 -0.03935 -0.17239 -0.04051 -0.1776 -0.04097 C -0.17916 -0.04121 -0.18072 -0.04097 -0.18211 -0.04097 L -0.18211 -0.04097 C -0.17968 -0.03889 -0.1769 -0.0375 -0.17465 -0.03472 C -0.17308 -0.03287 -0.17222 -0.02986 -0.171 -0.02732 L -0.16909 -0.02361 C -0.16579 -0.00996 -0.17117 -0.03056 -0.16631 -0.01621 C -0.16544 -0.01366 -0.16527 -0.01088 -0.1644 -0.00857 C -0.16388 -0.00695 -0.16319 -0.00533 -0.16249 -0.00371 C -0.16197 -0.00232 -0.16128 -0.00116 -0.16076 -7.40741E-7 C -0.16024 0.00116 -0.16006 0.00254 -0.15972 0.00393 C -0.15902 0.00717 -0.15867 0.01065 -0.15798 0.01389 C -0.15763 0.01504 -0.15711 0.0162 -0.15694 0.01759 C -0.15624 0.02176 -0.15503 0.03009 -0.15503 0.03009 C -0.15485 0.04028 -0.15468 0.05069 -0.15416 0.06111 C -0.15399 0.06713 -0.15347 0.07384 -0.15225 0.07986 C -0.15208 0.08102 -0.15156 0.08241 -0.15138 0.08356 C -0.15104 0.08518 -0.15086 0.08703 -0.15051 0.08866 C -0.14999 0.09004 -0.14913 0.09097 -0.1486 0.09236 C -0.14722 0.09977 -0.14808 0.0956 -0.14583 0.10486 L -0.14479 0.10856 C -0.14288 0.12616 -0.14479 0.10741 -0.14288 0.13217 C -0.1427 0.13541 -0.14235 0.13889 -0.14201 0.14213 C -0.14079 0.15671 -0.14218 0.15046 -0.1401 0.15833 C -0.13992 0.16134 -0.13958 0.16412 -0.13923 0.16713 C -0.13906 0.16828 -0.13854 0.16944 -0.13836 0.17083 C -0.13645 0.17986 -0.13836 0.17176 -0.13645 0.18194 C -0.1361 0.18333 -0.13576 0.18449 -0.13541 0.18588 C -0.1335 0.19467 -0.13558 0.1868 -0.13367 0.19699 C -0.13333 0.19815 -0.13298 0.19953 -0.13263 0.20069 L -0.12708 0.19815 C -0.12621 0.19791 -0.12517 0.19768 -0.1243 0.19699 C -0.12326 0.19606 -0.12256 0.19514 -0.12152 0.19444 C -0.11961 0.19352 -0.11753 0.19352 -0.11579 0.1919 C -0.10781 0.18495 -0.11805 0.19352 -0.11024 0.18819 C -0.10919 0.1875 -0.1085 0.18634 -0.10746 0.18588 C -0.1059 0.18495 -0.10433 0.18518 -0.10277 0.18449 C -0.10104 0.18379 -0.09583 0.18102 -0.0934 0.18078 C -0.08854 0.18009 -0.0835 0.17986 -0.07847 0.17963 C -0.06579 0.17708 -0.07794 0.17916 -0.05885 0.17708 L -0.03923 0.17453 C -0.02985 0.17153 -0.04322 0.17569 -0.02708 0.17199 C -0.02621 0.17176 -0.02534 0.17106 -0.0243 0.17083 C -0.02274 0.17037 -0.02117 0.16991 -0.01961 0.16967 C -0.01614 0.16898 -0.01284 0.16875 -0.00937 0.16828 C -0.00781 0.16782 -0.00624 0.16736 -0.00468 0.16713 C -0.0026 0.16666 -0.00034 0.16643 0.00192 0.16574 C 0.00278 0.16551 0.00365 0.16481 0.00469 0.16458 C 0.00747 0.16389 0.01025 0.16389 0.01303 0.16342 C 0.01528 0.16296 0.01737 0.1625 0.01962 0.16203 C 0.02396 0.16134 0.02831 0.16111 0.03265 0.15949 C 0.03456 0.15879 0.03646 0.15787 0.0382 0.15717 L 0.04115 0.15578 C 0.04289 0.15509 0.0448 0.15393 0.04671 0.15347 L 0.05035 0.15208 C 0.0514 0.15139 0.05226 0.15023 0.05331 0.14953 C 0.05539 0.14815 0.05973 0.14745 0.06164 0.14722 C 0.06789 0.14629 0.0823 0.14491 0.09063 0.14328 C 0.09254 0.14305 0.09428 0.14259 0.09619 0.14213 C 0.09653 0.14097 0.09723 0.13981 0.09723 0.13842 C 0.09723 0.13634 0.09671 0.13426 0.09619 0.13217 C 0.09462 0.12477 0.09497 0.12616 0.09254 0.12106 C 0.09011 0.11157 0.09324 0.12315 0.08959 0.11342 C 0.0889 0.11157 0.0882 0.10671 0.08785 0.10486 C 0.08751 0.10347 0.08716 0.10231 0.08681 0.10092 C 0.08612 0.09768 0.08508 0.09097 0.08508 0.09097 C 0.08473 0.08032 0.08438 0.06944 0.08403 0.05856 C 0.08369 0.04491 0.08351 0.03125 0.08317 0.01759 C 0.08299 0.01041 0.08247 0.00347 0.08212 -0.00371 C 0.08091 -0.03588 0.0823 -0.0213 0.08039 -0.03982 C 0.08004 -0.06065 0.08594 -0.08334 0.07935 -0.10209 C 0.0764 -0.11042 0.06563 -0.10185 0.05886 -0.10093 C 0.05695 -0.10047 0.05504 -0.09908 0.05331 -0.09838 C 0.04688 -0.0956 0.05469 -0.09908 0.04584 -0.09468 C 0.0448 -0.09422 0.04393 -0.09352 0.04289 -0.09329 C 0.03994 -0.09283 0.03664 -0.09259 0.03369 -0.09213 C 0.01754 -0.08982 0.03577 -0.09167 0.01025 -0.08959 C 0.00834 -0.08912 0.00643 -0.08889 0.00469 -0.08843 C 0.00365 -0.0882 0.00278 -0.08727 0.00192 -0.08704 C -0.00451 -0.08565 -0.0085 -0.08634 -0.01492 -0.08334 L -0.02065 -0.08102 C -0.02152 -0.08056 -0.02256 -0.08033 -0.02343 -0.07963 C -0.02569 -0.07755 -0.02621 -0.07662 -0.02899 -0.07593 C -0.03107 -0.07547 -0.03333 -0.075 -0.03558 -0.07477 C -0.03645 -0.07431 -0.03732 -0.07361 -0.03836 -0.07338 C -0.04079 -0.07269 -0.05017 -0.0713 -0.05242 -0.07084 C -0.07447 -0.0669 -0.05885 -0.07014 -0.06909 -0.06713 C -0.07222 -0.06621 -0.07395 -0.06621 -0.07656 -0.06482 C -0.0809 -0.06227 -0.0802 -0.06158 -0.08506 -0.05972 C -0.08663 -0.05903 -0.08819 -0.05903 -0.08975 -0.05857 C -0.09166 -0.05787 -0.0934 -0.05672 -0.09531 -0.05602 L -0.09808 -0.05463 C -0.10607 -0.04769 -0.096 -0.05625 -0.10364 -0.05093 C -0.10468 -0.05023 -0.10555 -0.04931 -0.10659 -0.04861 C -0.10902 -0.04676 -0.11163 -0.0456 -0.11406 -0.04352 C -0.12204 -0.03634 -0.1118 -0.04491 -0.11961 -0.03982 C -0.1269 -0.03496 -0.11822 -0.03912 -0.12517 -0.03611 C -0.12621 -0.03519 -0.12708 -0.03426 -0.12794 -0.03357 C -0.12881 -0.03287 -0.12985 -0.03287 -0.1309 -0.03241 C -0.13333 -0.03079 -0.13593 -0.02917 -0.13836 -0.02732 C -0.13992 -0.02616 -0.14149 -0.025 -0.14288 -0.02361 C -0.14426 -0.02246 -0.14791 -0.01852 -0.14947 -0.01736 C -0.15034 -0.01667 -0.15138 -0.01644 -0.15225 -0.01621 C -0.16197 -0.00741 -0.14704 -0.0206 -0.15885 -0.01111 C -0.16076 -0.00949 -0.16249 -0.00741 -0.1644 -0.00625 C -0.16562 -0.00533 -0.16701 -0.00463 -0.16822 -0.00371 C -0.17013 -0.00209 -0.17187 -0.00023 -0.17378 0.00139 C -0.17465 0.00208 -0.17551 0.00324 -0.17656 0.00393 L -0.17933 0.00509 C -0.17847 0.00602 -0.1776 0.00717 -0.17656 0.00764 C -0.17465 0.00833 -0.15763 0.00995 -0.15694 0.00995 C -0.15572 0.01041 -0.15451 0.01088 -0.15329 0.01134 C -0.15225 0.01157 -0.15138 0.01227 -0.15051 0.0125 C -0.14791 0.01319 -0.14548 0.01342 -0.14288 0.01389 L -0.13645 0.01504 C -0.13541 0.01551 -0.13454 0.01597 -0.13367 0.0162 C -0.13176 0.0169 -0.12985 0.01713 -0.12794 0.01759 C -0.12638 0.01782 -0.12482 0.01828 -0.12326 0.01875 C -0.12187 0.01967 -0.12031 0.0206 -0.11874 0.02129 C -0.11753 0.02176 -0.11614 0.02199 -0.11492 0.02245 C -0.11406 0.02291 -0.11301 0.02338 -0.11215 0.02384 C -0.10572 0.02963 -0.11388 0.02268 -0.10468 0.0287 C -0.10364 0.0294 -0.10294 0.03055 -0.1019 0.03125 C -0.09235 0.0368 -0.10607 0.02361 -0.08871 0.0375 C -0.08715 0.03866 -0.08576 0.04004 -0.08402 0.0412 C -0.07777 0.04537 -0.08541 0.03842 -0.0776 0.04491 C -0.07256 0.04907 -0.07482 0.04838 -0.07013 0.0537 C -0.06926 0.05463 -0.06822 0.05532 -0.06735 0.05625 C -0.06388 0.05949 -0.05919 0.06412 -0.05694 0.06852 C -0.05468 0.07315 -0.05503 0.07315 -0.05138 0.07731 C -0.05017 0.0787 -0.04878 0.07963 -0.04774 0.08102 C -0.04669 0.08217 -0.046 0.08379 -0.04479 0.08472 C -0.04409 0.08565 -0.04288 0.08541 -0.04201 0.08611 C -0.04114 0.0868 -0.0401 0.08773 -0.03923 0.08866 C -0.03767 0.09028 -0.03593 0.09166 -0.03454 0.09352 C -0.0335 0.09491 -0.03298 0.09722 -0.03176 0.09861 C -0.03072 0.09977 -0.02916 0.1 -0.02812 0.10092 C -0.02673 0.10208 -0.02551 0.10347 -0.0243 0.10486 C -0.02239 0.10648 -0.01874 0.10972 -0.01874 0.10972 C -0.0177 0.11134 -0.01683 0.11296 -0.01597 0.11481 C -0.01527 0.11597 -0.01475 0.11736 -0.01406 0.11852 C -0.01319 0.11991 -0.01215 0.12083 -0.01128 0.12222 C -0.00954 0.12453 -0.00815 0.12731 -0.00659 0.12963 C -0.00381 0.13356 -0.00034 0.13657 0.00192 0.14097 C 0.00244 0.14213 0.00296 0.14352 0.00365 0.14467 C 0.00574 0.14768 0.00834 0.15 0.01025 0.15347 C 0.01112 0.15509 0.01199 0.15694 0.01303 0.15833 C 0.02032 0.16805 0.0099 0.14884 0.02049 0.16713 C 0.02136 0.16852 0.02153 0.1706 0.0224 0.17199 C 0.0231 0.17338 0.02431 0.1743 0.02518 0.17569 C 0.02657 0.17824 0.02744 0.18125 0.029 0.18333 C 0.03108 0.18611 0.03369 0.18866 0.03542 0.1919 C 0.03733 0.1956 0.03751 0.19653 0.04011 0.19953 C 0.04098 0.20046 0.04202 0.20116 0.04289 0.20208 C 0.04271 0.19537 0.04254 0.18866 0.04202 0.18194 C 0.04167 0.17801 0.04046 0.17801 0.03924 0.17453 C 0.03664 0.16782 0.03768 0.16898 0.03646 0.16203 C 0.03612 0.16088 0.03577 0.15972 0.03542 0.15833 C 0.03508 0.15578 0.0349 0.15324 0.03456 0.15092 C 0.03438 0.1493 0.03386 0.14745 0.03369 0.14583 C 0.03299 0.14213 0.03212 0.13588 0.03178 0.13217 C 0.03021 0.11852 0.0316 0.12639 0.02987 0.11713 C 0.02952 0.1118 0.02952 0.10648 0.029 0.10092 C 0.02883 0.09977 0.02813 0.09861 0.02796 0.09722 C 0.02483 0.05116 0.02865 0.08866 0.02622 0.06481 C 0.02535 0.04236 0.02622 0.0456 0.02431 0.03125 C 0.02396 0.02916 0.02379 0.02708 0.02327 0.025 C 0.02188 0.01828 0.02171 0.01805 0.01962 0.0125 C 0.0191 0.00879 0.01876 0.00602 0.01771 0.00254 C 0.01719 0.00092 0.01633 -0.0007 0.01581 -0.00232 C 0.01528 -0.00417 0.01407 -0.00972 0.01407 -0.01111 C 0.0139 -0.0132 0.01407 -0.01528 0.01407 -0.01736 L 0.01962 -0.01852 L 0.02153 -0.01111 L 0.0224 0.00995 L 0.01857 -0.02246 L 0.01216 -0.01621 L 0.01857 -0.02107 L -0.09531 0.09606 L 0.02709 0.00254 L 0.02709 0.00254 " pathEditMode="relative" ptsTypes="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8.14815E-6 L 0.19532 0.08982 L -0.04393 -0.18819 L -0.03559 0.10857 L 0.20088 -0.1956 L 0.28786 -0.08472 L 0.28022 -0.19189 L 0.22049 -0.08611 L 0.01581 0.10718 " pathEditMode="relative" ptsTypes="AAAAAAAAA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3" grpId="0" animBg="1"/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7154" y="787215"/>
            <a:ext cx="7772400" cy="2387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mienne" panose="04000508060000020003" pitchFamily="82" charset="0"/>
              </a:rPr>
              <a:t>You Lose!!</a:t>
            </a:r>
            <a:endParaRPr lang="en-US" sz="9600" dirty="0">
              <a:solidFill>
                <a:srgbClr val="FF0000"/>
              </a:solidFill>
              <a:latin typeface="Amienne" panose="0400050806000002000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7542" y="2870283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en-US" sz="6600" dirty="0" smtClean="0">
                <a:solidFill>
                  <a:srgbClr val="C00000"/>
                </a:solidFill>
                <a:latin typeface="Amienne" panose="04000508060000020003" pitchFamily="82" charset="0"/>
              </a:rPr>
              <a:t>HAHAHA</a:t>
            </a:r>
          </a:p>
          <a:p>
            <a:pPr algn="l"/>
            <a:r>
              <a:rPr lang="en-US" sz="4800" dirty="0" smtClean="0">
                <a:solidFill>
                  <a:srgbClr val="C00000"/>
                </a:solidFill>
                <a:latin typeface="Amienne" panose="04000508060000020003" pitchFamily="82" charset="0"/>
              </a:rPr>
              <a:t>	Click </a:t>
            </a:r>
            <a:r>
              <a:rPr lang="en-US" sz="4800" dirty="0" smtClean="0">
                <a:solidFill>
                  <a:srgbClr val="C00000"/>
                </a:solidFill>
                <a:latin typeface="Amienne" panose="04000508060000020003" pitchFamily="82" charset="0"/>
              </a:rPr>
              <a:t>here to try again.</a:t>
            </a:r>
            <a:endParaRPr lang="en-US" sz="4800" dirty="0">
              <a:solidFill>
                <a:srgbClr val="C00000"/>
              </a:solidFill>
              <a:latin typeface="Amienne" panose="04000508060000020003" pitchFamily="82" charset="0"/>
            </a:endParaRPr>
          </a:p>
        </p:txBody>
      </p:sp>
      <p:sp>
        <p:nvSpPr>
          <p:cNvPr id="6" name="6-Point Star 5">
            <a:hlinkClick r:id="rId2" action="ppaction://hlinksldjump"/>
          </p:cNvPr>
          <p:cNvSpPr/>
          <p:nvPr/>
        </p:nvSpPr>
        <p:spPr>
          <a:xfrm>
            <a:off x="435836" y="5452217"/>
            <a:ext cx="828942" cy="957129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410056" y="4640366"/>
            <a:ext cx="1974079" cy="8118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87" y="143610"/>
            <a:ext cx="1952625" cy="2343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3775" y="-8040"/>
            <a:ext cx="1800225" cy="2543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5739" y="143610"/>
            <a:ext cx="1885950" cy="1771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69978" y="3509963"/>
            <a:ext cx="1752600" cy="2057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1191" y="4743814"/>
            <a:ext cx="22288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41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341" y="1119381"/>
            <a:ext cx="7772400" cy="2387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mienne" panose="04000508060000020003" pitchFamily="82" charset="0"/>
              </a:rPr>
              <a:t>Winner!!</a:t>
            </a:r>
            <a:endParaRPr lang="en-US" sz="9600" dirty="0">
              <a:solidFill>
                <a:schemeClr val="tx1">
                  <a:lumMod val="95000"/>
                  <a:lumOff val="5000"/>
                </a:schemeClr>
              </a:solidFill>
              <a:latin typeface="Amienne" panose="04000508060000020003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7921" y="3536684"/>
            <a:ext cx="6858000" cy="16557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mienne" panose="04000508060000020003" pitchFamily="82" charset="0"/>
              </a:rPr>
              <a:t>Nice you made it threw </a:t>
            </a:r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mienne" panose="04000508060000020003" pitchFamily="82" charset="0"/>
                <a:sym typeface="Wingdings" panose="05000000000000000000" pitchFamily="2" charset="2"/>
              </a:rPr>
              <a:t></a:t>
            </a: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  <a:latin typeface="Amienne" panose="04000508060000020003" pitchFamily="82" charset="0"/>
            </a:endParaRPr>
          </a:p>
        </p:txBody>
      </p:sp>
      <p:sp>
        <p:nvSpPr>
          <p:cNvPr id="7" name="AutoShape 2" descr="Image result for Adventure time"/>
          <p:cNvSpPr>
            <a:spLocks noChangeAspect="1" noChangeArrowheads="1"/>
          </p:cNvSpPr>
          <p:nvPr/>
        </p:nvSpPr>
        <p:spPr bwMode="auto">
          <a:xfrm>
            <a:off x="199639" y="11223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Image result for bruno mars Winner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bruno mars Winner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619375" cy="17430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919" y="-65700"/>
            <a:ext cx="1803162" cy="25146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2725" y="2794478"/>
            <a:ext cx="2581275" cy="17716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733" y="1992745"/>
            <a:ext cx="1847850" cy="24765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0491" y="7937"/>
            <a:ext cx="2571750" cy="174307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2140" y="4780780"/>
            <a:ext cx="2149713" cy="207662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2099" y="5029200"/>
            <a:ext cx="2505075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840287"/>
            <a:ext cx="2837204" cy="201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44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22</Words>
  <Application>Microsoft Office PowerPoint</Application>
  <PresentationFormat>Letter Paper (8.5x11 in)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Amienne</vt:lpstr>
      <vt:lpstr>Arial</vt:lpstr>
      <vt:lpstr>Calibri</vt:lpstr>
      <vt:lpstr>Calibri Light</vt:lpstr>
      <vt:lpstr>Wingdings</vt:lpstr>
      <vt:lpstr>Office Theme</vt:lpstr>
      <vt:lpstr>My Maze</vt:lpstr>
      <vt:lpstr>PowerPoint Presentation</vt:lpstr>
      <vt:lpstr>You Lose!!</vt:lpstr>
      <vt:lpstr>Winner!!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Jessenia De La Roca</dc:creator>
  <cp:lastModifiedBy>Jessenia De La Roca</cp:lastModifiedBy>
  <cp:revision>20</cp:revision>
  <dcterms:created xsi:type="dcterms:W3CDTF">2015-03-10T19:02:17Z</dcterms:created>
  <dcterms:modified xsi:type="dcterms:W3CDTF">2015-03-17T19:25:58Z</dcterms:modified>
</cp:coreProperties>
</file>