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  <p:sldId id="261" r:id="rId4"/>
    <p:sldId id="262" r:id="rId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99" d="100"/>
          <a:sy n="99" d="100"/>
        </p:scale>
        <p:origin x="9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55AD-6EC1-4DC5-AE29-7400A8549FD1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E5B1A-3C64-4C57-9A03-CCA866F6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323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55AD-6EC1-4DC5-AE29-7400A8549FD1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E5B1A-3C64-4C57-9A03-CCA866F6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916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55AD-6EC1-4DC5-AE29-7400A8549FD1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E5B1A-3C64-4C57-9A03-CCA866F6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042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55AD-6EC1-4DC5-AE29-7400A8549FD1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E5B1A-3C64-4C57-9A03-CCA866F6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77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55AD-6EC1-4DC5-AE29-7400A8549FD1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E5B1A-3C64-4C57-9A03-CCA866F6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371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55AD-6EC1-4DC5-AE29-7400A8549FD1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E5B1A-3C64-4C57-9A03-CCA866F6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40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55AD-6EC1-4DC5-AE29-7400A8549FD1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E5B1A-3C64-4C57-9A03-CCA866F6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264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55AD-6EC1-4DC5-AE29-7400A8549FD1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E5B1A-3C64-4C57-9A03-CCA866F6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51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55AD-6EC1-4DC5-AE29-7400A8549FD1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E5B1A-3C64-4C57-9A03-CCA866F6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12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55AD-6EC1-4DC5-AE29-7400A8549FD1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E5B1A-3C64-4C57-9A03-CCA866F6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174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F55AD-6EC1-4DC5-AE29-7400A8549FD1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E5B1A-3C64-4C57-9A03-CCA866F6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118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F55AD-6EC1-4DC5-AE29-7400A8549FD1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E5B1A-3C64-4C57-9A03-CCA866F6DA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080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audio" Target="../media/audio1.wav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1.jp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anose="04030905020B02020C02" pitchFamily="82" charset="0"/>
              </a:rPr>
              <a:t>My first maze</a:t>
            </a:r>
            <a:endParaRPr lang="en-US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anose="04030905020B02020C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52400" y="4114035"/>
            <a:ext cx="10363200" cy="1876530"/>
          </a:xfrm>
        </p:spPr>
        <p:txBody>
          <a:bodyPr/>
          <a:lstStyle/>
          <a:p>
            <a:r>
              <a:rPr lang="en-US" dirty="0" smtClean="0"/>
              <a:t>Objective:</a:t>
            </a:r>
          </a:p>
          <a:p>
            <a:r>
              <a:rPr lang="en-US" dirty="0" smtClean="0"/>
              <a:t>Get to the end of the maze </a:t>
            </a:r>
            <a:r>
              <a:rPr lang="en-US" u="sng" dirty="0" smtClean="0"/>
              <a:t>WITHOUT</a:t>
            </a:r>
            <a:r>
              <a:rPr lang="en-US" dirty="0" smtClean="0"/>
              <a:t> touching the walls and obstacles. </a:t>
            </a:r>
            <a:endParaRPr lang="en-US" dirty="0"/>
          </a:p>
        </p:txBody>
      </p:sp>
      <p:sp>
        <p:nvSpPr>
          <p:cNvPr id="4" name="Donut 3">
            <a:hlinkClick r:id="" action="ppaction://hlinkshowjump?jump=nextslide"/>
          </p:cNvPr>
          <p:cNvSpPr/>
          <p:nvPr/>
        </p:nvSpPr>
        <p:spPr>
          <a:xfrm flipH="1">
            <a:off x="0" y="6421837"/>
            <a:ext cx="552249" cy="5197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82291" y="6756935"/>
            <a:ext cx="2040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here</a:t>
            </a:r>
            <a:endParaRPr lang="en-US" dirty="0"/>
          </a:p>
        </p:txBody>
      </p:sp>
      <p:sp>
        <p:nvSpPr>
          <p:cNvPr id="6" name="Left-Up Arrow 5"/>
          <p:cNvSpPr/>
          <p:nvPr/>
        </p:nvSpPr>
        <p:spPr>
          <a:xfrm rot="14857766">
            <a:off x="803849" y="5973992"/>
            <a:ext cx="749897" cy="1134017"/>
          </a:xfrm>
          <a:prstGeom prst="leftUpArrow">
            <a:avLst>
              <a:gd name="adj1" fmla="val 25000"/>
              <a:gd name="adj2" fmla="val 17353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8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52400" y="4114035"/>
            <a:ext cx="10363200" cy="1876530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Rectangle 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42905" y="164744"/>
            <a:ext cx="87215" cy="627455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0932" y="7016817"/>
            <a:ext cx="7846304" cy="324057"/>
          </a:xfrm>
          <a:prstGeom prst="rect">
            <a:avLst/>
          </a:prstGeom>
        </p:spPr>
      </p:pic>
      <p:pic>
        <p:nvPicPr>
          <p:cNvPr id="10" name="Picture 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1998" y="844721"/>
            <a:ext cx="121671" cy="5757231"/>
          </a:xfrm>
          <a:prstGeom prst="rect">
            <a:avLst/>
          </a:prstGeom>
        </p:spPr>
      </p:pic>
      <p:pic>
        <p:nvPicPr>
          <p:cNvPr id="15" name="Picture 1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4474" y="-176147"/>
            <a:ext cx="9655640" cy="3679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16" name="Picture 1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07520" y="844721"/>
            <a:ext cx="7924382" cy="32311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77236" y="0"/>
            <a:ext cx="155139" cy="7340874"/>
          </a:xfrm>
          <a:prstGeom prst="rect">
            <a:avLst/>
          </a:prstGeom>
        </p:spPr>
      </p:pic>
      <p:pic>
        <p:nvPicPr>
          <p:cNvPr id="21" name="Picture 2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78485" y="1167837"/>
            <a:ext cx="153417" cy="5169003"/>
          </a:xfrm>
          <a:prstGeom prst="rect">
            <a:avLst/>
          </a:prstGeom>
        </p:spPr>
      </p:pic>
      <p:pic>
        <p:nvPicPr>
          <p:cNvPr id="41" name="Picture 4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7117" y="7012077"/>
            <a:ext cx="1389529" cy="323116"/>
          </a:xfrm>
          <a:prstGeom prst="rect">
            <a:avLst/>
          </a:prstGeom>
        </p:spPr>
      </p:pic>
      <p:sp>
        <p:nvSpPr>
          <p:cNvPr id="44" name="Left Arrow 43"/>
          <p:cNvSpPr/>
          <p:nvPr/>
        </p:nvSpPr>
        <p:spPr>
          <a:xfrm>
            <a:off x="7856644" y="289137"/>
            <a:ext cx="1797925" cy="4052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8202357" y="303194"/>
            <a:ext cx="1674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Turn back!!</a:t>
            </a:r>
            <a:endParaRPr lang="en-US" dirty="0"/>
          </a:p>
        </p:txBody>
      </p:sp>
      <p:pic>
        <p:nvPicPr>
          <p:cNvPr id="5" name="Picture 4">
            <a:hlinkClick r:id="" action="ppaction://hlinkshowjump?jump=lastslid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29777" y="7404661"/>
            <a:ext cx="1040633" cy="454318"/>
          </a:xfrm>
          <a:prstGeom prst="rect">
            <a:avLst/>
          </a:prstGeom>
        </p:spPr>
      </p:pic>
      <p:pic>
        <p:nvPicPr>
          <p:cNvPr id="8" name="Picture 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91338" y="4215139"/>
            <a:ext cx="132331" cy="2921458"/>
          </a:xfrm>
          <a:prstGeom prst="rect">
            <a:avLst/>
          </a:prstGeom>
        </p:spPr>
      </p:pic>
      <p:sp>
        <p:nvSpPr>
          <p:cNvPr id="2" name="Smiley Face 1"/>
          <p:cNvSpPr/>
          <p:nvPr/>
        </p:nvSpPr>
        <p:spPr>
          <a:xfrm>
            <a:off x="1614594" y="1259626"/>
            <a:ext cx="481263" cy="462013"/>
          </a:xfrm>
          <a:prstGeom prst="smileyFac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Minus 3">
            <a:hlinkHover r:id="" action="ppaction://hlinkshowjump?jump=nextslide"/>
          </p:cNvPr>
          <p:cNvSpPr/>
          <p:nvPr/>
        </p:nvSpPr>
        <p:spPr>
          <a:xfrm rot="14493253">
            <a:off x="810180" y="5880521"/>
            <a:ext cx="2419010" cy="664200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6200000">
            <a:off x="2369826" y="1166703"/>
            <a:ext cx="699804" cy="802408"/>
          </a:xfrm>
          <a:prstGeom prst="rect">
            <a:avLst/>
          </a:prstGeom>
        </p:spPr>
      </p:pic>
      <p:pic>
        <p:nvPicPr>
          <p:cNvPr id="20" name="Picture 19">
            <a:hlinkHover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12"/>
          <a:srcRect t="-4474" r="2656" b="-1"/>
          <a:stretch/>
        </p:blipFill>
        <p:spPr>
          <a:xfrm>
            <a:off x="7402585" y="5542735"/>
            <a:ext cx="1204022" cy="1154878"/>
          </a:xfrm>
          <a:prstGeom prst="flowChartConnector">
            <a:avLst/>
          </a:prstGeom>
        </p:spPr>
      </p:pic>
      <p:pic>
        <p:nvPicPr>
          <p:cNvPr id="6" name="Picture 5">
            <a:hlinkHover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13"/>
          <a:srcRect l="34458" t="19287" r="23257" b="36345"/>
          <a:stretch/>
        </p:blipFill>
        <p:spPr>
          <a:xfrm>
            <a:off x="4560728" y="2387979"/>
            <a:ext cx="1485899" cy="1968813"/>
          </a:xfrm>
          <a:prstGeom prst="flowChartConnector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4"/>
          <a:srcRect l="2752" t="28453" r="579" b="25007"/>
          <a:stretch/>
        </p:blipFill>
        <p:spPr>
          <a:xfrm>
            <a:off x="4386093" y="3336004"/>
            <a:ext cx="1899327" cy="5175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638034" y="2632583"/>
            <a:ext cx="1331287" cy="84263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819468" y="2105425"/>
            <a:ext cx="2868939" cy="2393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022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42" presetClass="pat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7071E-6 -3.13725E-6 L 0.00142 0.0880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439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1515E-7 -3.13725E-6 L 0.00363 0.63808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319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306 0.02001 L 0.10306 0.02001 C 0.09106 0.02164 0.08759 0.02287 0.07339 0.02001 C 0.0707 0.0194 0.06818 0.01736 0.06581 0.01572 C 0.0595 0.01164 0.05303 0.00796 0.04719 0.00306 C 0.04387 0.0002 0.04072 -0.00307 0.03724 -0.00552 C 0.03409 -0.00777 0.03061 -0.00899 0.02746 -0.01124 C 0.02462 -0.01328 0.02241 -0.01614 0.01972 -0.01818 C 0.01467 -0.02227 0.00931 -0.02533 0.00442 -0.02962 C 0.00221 -0.03146 -0.00064 -0.03248 -0.00221 -0.03534 L -0.00553 -0.04106 C -0.00584 -0.04228 -0.006 -0.04392 -0.00647 -0.04514 C -0.00711 -0.04678 -0.00821 -0.0478 -0.00868 -0.04943 C -0.00932 -0.05127 -0.00916 -0.05331 -0.00979 -0.05515 C -0.01263 -0.0623 -0.01452 -0.06394 -0.01863 -0.06925 C -0.01894 -0.07068 -0.0191 -0.07231 -0.01973 -0.07353 C -0.02052 -0.07517 -0.02194 -0.07619 -0.02305 -0.07782 C -0.02415 -0.07966 -0.02526 -0.0815 -0.0262 -0.08354 C -0.02699 -0.08477 -0.02762 -0.0864 -0.02841 -0.08763 C -0.03094 -0.09212 -0.03346 -0.09621 -0.03615 -0.1005 C -0.04672 -0.11765 -0.03741 -0.10172 -0.04483 -0.11459 C -0.0453 -0.11602 -0.04593 -0.11745 -0.04593 -0.11888 C -0.04593 -0.13522 -0.04656 -0.13624 -0.04262 -0.14727 C -0.04199 -0.14911 -0.04104 -0.15094 -0.04057 -0.15299 C -0.03993 -0.15483 -0.04009 -0.15687 -0.03946 -0.1585 C -0.03757 -0.1634 -0.03441 -0.16606 -0.03173 -0.16994 C -0.03046 -0.17178 -0.02983 -0.17402 -0.02841 -0.17566 C -0.02683 -0.1775 -0.02478 -0.17852 -0.02305 -0.17974 C -0.01926 -0.1826 -0.01231 -0.18648 -0.00868 -0.18689 L 0.00331 -0.18832 C 0.00631 -0.18873 0.00915 -0.18914 0.01215 -0.18975 C 0.02257 -0.192 0.00978 -0.19057 0.02193 -0.19261 C 0.02556 -0.19322 0.02919 -0.19363 0.03282 -0.19404 C 0.03772 -0.19527 0.04845 -0.19813 0.05145 -0.19833 L 0.08333 -0.19976 C 0.08475 -0.20017 0.08617 -0.20058 0.08759 -0.20119 C 0.0887 -0.2016 0.0898 -0.20221 0.09091 -0.20242 C 0.0928 -0.20303 0.09454 -0.20344 0.09643 -0.20385 C 0.09943 -0.20487 0.10527 -0.2067 0.10527 -0.2067 C 0.10527 -0.2067 0.09943 -0.20466 0.09643 -0.20385 C 0.09422 -0.20344 0.09201 -0.20323 0.0898 -0.20242 C 0.08759 -0.2018 0.08554 -0.20037 0.08333 -0.19976 C 0.08112 -0.19894 0.07891 -0.19894 0.0767 -0.19833 C 0.07418 -0.19751 0.07165 -0.19588 0.06897 -0.19547 C 0.06329 -0.19445 0.05729 -0.19445 0.05145 -0.19404 C 0.03077 -0.19445 0.00994 -0.19425 -0.01089 -0.19547 C -0.01531 -0.19568 -0.01957 -0.19792 -0.02399 -0.19833 C -0.04341 -0.19935 -0.06282 -0.19915 -0.08207 -0.19976 C -0.09865 -0.20242 -0.08381 -0.19976 -0.09754 -0.20242 C -0.10007 -0.20303 -0.10259 -0.20323 -0.10512 -0.20385 C -0.1078 -0.20466 -0.11033 -0.20568 -0.11285 -0.2067 C -0.11617 -0.20813 -0.11932 -0.21018 -0.12264 -0.21099 C -0.12595 -0.21181 -0.12848 -0.21222 -0.13147 -0.21385 C -0.1329 -0.21467 -0.13432 -0.2159 -0.13574 -0.21671 C -0.14126 -0.21957 -0.14221 -0.21876 -0.14678 -0.22243 C -0.14836 -0.22366 -0.14963 -0.22529 -0.1512 -0.22652 C -0.15499 -0.22978 -0.15562 -0.22958 -0.15988 -0.23081 C -0.16304 -0.23407 -0.1643 -0.2353 -0.16762 -0.23795 C -0.16935 -0.23938 -0.17109 -0.24102 -0.17298 -0.24224 C -0.17488 -0.24327 -0.17677 -0.24388 -0.17851 -0.2451 C -0.17977 -0.24572 -0.18056 -0.24715 -0.18182 -0.24796 C -0.18277 -0.24858 -0.18403 -0.24858 -0.18514 -0.24919 C -0.18735 -0.25103 -0.19161 -0.25491 -0.19161 -0.25491 C -0.19603 -0.26349 -0.19555 -0.26063 -0.19271 -0.27758 C -0.19192 -0.28269 -0.19019 -0.28718 -0.18845 -0.29188 C -0.18719 -0.29494 -0.18545 -0.2976 -0.18403 -0.30025 C -0.18135 -0.30536 -0.17993 -0.3074 -0.1763 -0.31169 C -0.17456 -0.31373 -0.17283 -0.31577 -0.17093 -0.31741 C -0.16841 -0.31904 -0.16572 -0.32006 -0.1632 -0.32149 C -0.15657 -0.32558 -0.15057 -0.33191 -0.14347 -0.33436 C -0.13905 -0.33579 -0.13479 -0.33742 -0.13037 -0.33865 C -0.12122 -0.34069 -0.11206 -0.34233 -0.10291 -0.34416 C -0.10038 -0.34478 -0.09786 -0.34519 -0.09533 -0.34559 C -0.08791 -0.34661 -0.08065 -0.34723 -0.07339 -0.34845 C -0.06171 -0.35029 -0.06156 -0.3507 -0.04704 -0.35131 C -0.03315 -0.35193 -0.01926 -0.35233 -0.00553 -0.35274 C 0.01388 -0.35785 -0.01579 -0.35009 0.00662 -0.3556 C 0.00962 -0.35621 0.02114 -0.35969 0.02525 -0.35989 C 0.04308 -0.36071 0.06108 -0.36071 0.07891 -0.36132 C 0.08775 -0.36418 0.08128 -0.36214 0.0756 -0.35989 C 0.07339 -0.35887 0.07118 -0.35805 0.06897 -0.35703 C 0.06171 -0.35295 0.05476 -0.34743 0.04719 -0.34416 C 0.01594 -0.3313 0.01673 -0.33232 -0.00647 -0.33007 C -0.01137 -0.32905 -0.01594 -0.32803 -0.02084 -0.32721 C -0.05524 -0.3217 -0.11317 -0.32823 -0.13147 -0.32864 L -0.18956 -0.33007 C -0.19334 -0.34519 -0.19129 -0.33538 -0.18956 -0.36969 C -0.18924 -0.37317 -0.18829 -0.37766 -0.18735 -0.38113 C -0.18656 -0.38338 -0.18608 -0.38583 -0.18514 -0.38808 C -0.18387 -0.39114 -0.18261 -0.3942 -0.18072 -0.39666 C -0.17961 -0.39809 -0.17851 -0.39931 -0.1774 -0.40094 C -0.17582 -0.40319 -0.17488 -0.40605 -0.17298 -0.40809 C -0.1613 -0.42117 -0.16446 -0.41586 -0.15546 -0.42362 C -0.15136 -0.42709 -0.14931 -0.43056 -0.14457 -0.43342 C -0.13952 -0.43669 -0.13432 -0.43914 -0.12927 -0.442 L -0.12153 -0.44629 C -0.11648 -0.44915 -0.11033 -0.45262 -0.10512 -0.45487 C -0.10228 -0.45589 -0.09928 -0.4567 -0.09644 -0.45752 C -0.09344 -0.45997 -0.09076 -0.46283 -0.0876 -0.46467 C -0.08192 -0.46814 -0.07545 -0.46916 -0.07008 -0.47325 C -0.06755 -0.47509 -0.06503 -0.47713 -0.06235 -0.47876 C -0.03851 -0.49429 -0.07276 -0.47019 -0.04593 -0.48877 C -0.04341 -0.49061 -0.04088 -0.49265 -0.03836 -0.49449 C -0.00411 -0.51655 -0.05035 -0.48571 -0.01973 -0.50429 C -0.01026 -0.51022 -0.01121 -0.51185 -0.00221 -0.51573 C 0.00063 -0.51696 0.00378 -0.51737 0.00662 -0.51859 C 0.00962 -0.51982 0.01246 -0.52145 0.01531 -0.52288 C 0.01751 -0.5237 0.01988 -0.52452 0.02193 -0.52554 C 0.02493 -0.52737 0.02777 -0.52962 0.03077 -0.53126 C 0.03251 -0.53228 0.0344 -0.53309 0.03614 -0.53411 C 0.0535 -0.54412 0.02983 -0.53064 0.04387 -0.53983 C 0.04482 -0.54045 0.04608 -0.54065 0.04719 -0.54126 C 0.04829 -0.54269 0.04924 -0.54412 0.05034 -0.54555 C 0.05366 -0.54882 0.05729 -0.55168 0.06029 -0.55536 C 0.06139 -0.55679 0.06234 -0.55842 0.0636 -0.55965 C 0.06455 -0.56067 0.06692 -0.56087 0.06692 -0.56251 C 0.06692 -0.56394 0.06455 -0.56169 0.0636 -0.56108 C 0.06202 -0.56026 0.0606 -0.55903 0.05918 -0.55822 C 0.05745 -0.55719 0.05539 -0.55658 0.05366 -0.55536 C 0.05113 -0.55372 0.04876 -0.55127 0.04608 -0.54964 C 0.02746 -0.53943 0.05082 -0.55658 0.02856 -0.54126 C 0.0262 -0.53963 0.0243 -0.53718 0.02193 -0.53554 C 0.01878 -0.5333 0.01515 -0.53207 0.01215 -0.52983 C 0.00931 -0.52799 0.0071 -0.52472 0.00442 -0.52288 C 0.00063 -0.52002 -0.00379 -0.51859 -0.00758 -0.51573 C -0.01074 -0.51328 -0.01326 -0.50961 -0.01642 -0.50715 C -0.02747 -0.49878 -0.02463 -0.50389 -0.03615 -0.49735 C -0.04025 -0.4949 -0.04404 -0.49102 -0.04814 -0.48877 C -0.05682 -0.48407 -0.06629 -0.48183 -0.0745 -0.47611 C -0.07844 -0.47325 -0.08239 -0.46998 -0.08649 -0.46753 C -0.10606 -0.4565 -0.09707 -0.46876 -0.11932 -0.44629 C -0.12264 -0.44302 -0.12595 -0.43975 -0.12927 -0.43628 C -0.13226 -0.43322 -0.13495 -0.42954 -0.13795 -0.42648 C -0.14079 -0.42341 -0.14394 -0.42096 -0.14678 -0.4179 C -0.14994 -0.41443 -0.15247 -0.41014 -0.15546 -0.40666 C -0.15799 -0.4036 -0.16083 -0.40115 -0.1632 -0.39809 C -0.16557 -0.39502 -0.1673 -0.39114 -0.16983 -0.38808 C -0.17362 -0.38358 -0.17819 -0.38011 -0.18182 -0.37541 C -0.19208 -0.36193 -0.17914 -0.37848 -0.19271 -0.36275 C -0.19429 -0.36091 -0.19555 -0.35867 -0.19713 -0.35703 C -0.19855 -0.3554 -0.20029 -0.35438 -0.20155 -0.35274 C -0.21165 -0.33967 -0.19729 -0.35458 -0.20913 -0.3413 C -0.21828 -0.3313 -0.20376 -0.35172 -0.21907 -0.33007 C -0.22065 -0.32782 -0.22175 -0.32517 -0.22349 -0.32292 C -0.22444 -0.3217 -0.2257 -0.32108 -0.2268 -0.32006 C -0.23391 -0.31312 -0.22964 -0.31557 -0.23548 -0.31312 C -0.24464 -0.30413 -0.23469 -0.31251 -0.24543 -0.3074 C -0.24653 -0.30679 -0.24748 -0.30536 -0.24858 -0.30454 C -0.24969 -0.30393 -0.25079 -0.30352 -0.2519 -0.30311 C -0.25553 -0.30352 -0.25963 -0.3025 -0.26295 -0.30454 C -0.26516 -0.30617 -0.26721 -0.31312 -0.26721 -0.31312 C -0.26768 -0.31496 -0.268 -0.31679 -0.26831 -0.31863 C -0.27005 -0.32599 -0.27068 -0.32762 -0.27273 -0.33436 C -0.27305 -0.33865 -0.27352 -0.34273 -0.27384 -0.34702 C -0.27589 -0.38113 -0.27384 -0.35785 -0.27605 -0.38808 C -0.27636 -0.39237 -0.27668 -0.39666 -0.27715 -0.40094 C -0.27778 -0.40605 -0.27857 -0.41136 -0.27936 -0.41647 C -0.27968 -0.42464 -0.27999 -0.4326 -0.28046 -0.44057 C -0.28078 -0.44956 -0.28094 -0.45854 -0.28157 -0.46753 C -0.28204 -0.47427 -0.28299 -0.48081 -0.28362 -0.48734 C -0.28441 -0.49347 -0.28583 -0.50572 -0.28583 -0.50572 C -0.2863 -0.51287 -0.2863 -0.52002 -0.28694 -0.52697 C -0.28741 -0.53044 -0.28899 -0.5335 -0.28915 -0.53697 C -0.29009 -0.55209 -0.28993 -0.5672 -0.29025 -0.58232 C -0.29167 -0.57905 -0.29325 -0.57578 -0.29467 -0.57231 C -0.29719 -0.56577 -0.29783 -0.55965 -0.30019 -0.5525 C -0.30272 -0.54433 -0.30603 -0.53657 -0.30887 -0.5284 C -0.31077 -0.51798 -0.31187 -0.50756 -0.3144 -0.49735 C -0.31992 -0.47366 -0.31708 -0.48489 -0.32308 -0.46324 C -0.32355 -0.45752 -0.32387 -0.45201 -0.32418 -0.44629 C -0.3245 -0.44159 -0.32529 -0.43689 -0.32529 -0.43219 C -0.32529 -0.40748 -0.32513 -0.38297 -0.32418 -0.35846 C -0.32371 -0.346 -0.32229 -0.33375 -0.32087 -0.32149 C -0.31945 -0.30781 -0.32008 -0.31496 -0.31882 -0.30025 C -0.31913 -0.28697 -0.31361 -0.27104 -0.31976 -0.26063 C -0.32434 -0.25307 -0.33444 -0.26083 -0.3417 -0.26206 C -0.34375 -0.26226 -0.34549 -0.26389 -0.34723 -0.26492 C -0.35875 -0.27186 -0.37122 -0.28085 -0.38116 -0.29045 C -0.38747 -0.29637 -0.393 -0.30331 -0.39868 -0.31026 C -0.40357 -0.31618 -0.40878 -0.3219 -0.41288 -0.32864 C -0.4233 -0.34539 -0.4334 -0.36704 -0.44034 -0.38665 C -0.44255 -0.39298 -0.44461 -0.39911 -0.44697 -0.40523 C -0.45266 -0.41994 -0.45881 -0.43424 -0.46449 -0.44915 C -0.46639 -0.45405 -0.47964 -0.49306 -0.48422 -0.50286 C -0.49227 -0.52063 -0.50016 -0.53922 -0.51153 -0.55393 C -0.51374 -0.55679 -0.5161 -0.55944 -0.51815 -0.56251 C -0.52052 -0.56598 -0.52226 -0.57027 -0.52463 -0.57374 C -0.53125 -0.58375 -0.52999 -0.58027 -0.53678 -0.58804 C -0.5382 -0.58967 -0.53962 -0.59171 -0.54104 -0.59355 C -0.54041 -0.58885 -0.53993 -0.58416 -0.53899 -0.57946 C -0.53741 -0.57211 -0.5322 -0.5623 -0.53015 -0.55679 C -0.51058 -0.50164 -0.55303 -0.59927 -0.50174 -0.48734 C -0.49448 -0.47161 -0.48659 -0.4565 -0.4798 -0.44057 C -0.47538 -0.43015 -0.47175 -0.41933 -0.4667 -0.40952 C -0.45739 -0.39175 -0.44618 -0.37603 -0.43703 -0.35846 C -0.43261 -0.34988 -0.42867 -0.3411 -0.42393 -0.33293 C -0.41557 -0.31843 -0.40578 -0.30515 -0.39757 -0.29045 L -0.37895 -0.25634 C -0.37753 -0.25348 -0.37595 -0.25082 -0.37469 -0.24796 L -0.37137 -0.24081 C -0.37011 -0.23101 -0.36901 -0.22938 -0.37248 -0.21814 C -0.37295 -0.2163 -0.37485 -0.21549 -0.37564 -0.21385 C -0.38069 -0.20527 -0.37706 -0.2063 -0.38558 -0.19976 C -0.38858 -0.19731 -0.39221 -0.19608 -0.39536 -0.19404 C -0.39978 -0.19139 -0.40404 -0.18771 -0.40862 -0.18546 C -0.41178 -0.18403 -0.41509 -0.18362 -0.41841 -0.1826 C -0.42141 -0.18179 -0.42425 -0.18097 -0.42725 -0.17974 C -0.44476 -0.1728 -0.42693 -0.1775 -0.44587 -0.17423 C -0.44808 -0.17382 -0.45013 -0.17321 -0.45234 -0.1728 C -0.45423 -0.17239 -0.45597 -0.17157 -0.45786 -0.17137 C -0.46623 -0.17014 -0.48312 -0.16851 -0.48312 -0.16851 C -0.49211 -0.16626 -0.48754 -0.16708 -0.50064 -0.16565 C -0.51957 -0.16361 -0.51642 -0.16422 -0.54009 -0.16279 C -0.54104 -0.16238 -0.5442 -0.16054 -0.54325 -0.16136 C -0.53915 -0.16504 -0.53488 -0.16912 -0.53015 -0.17137 C -0.51547 -0.17831 -0.49637 -0.18832 -0.48091 -0.19118 L -0.45013 -0.1969 L -0.42172 -0.20242 L -0.40641 -0.20527 C -0.40168 -0.2063 -0.39694 -0.20732 -0.39221 -0.20813 C -0.38005 -0.21018 -0.38637 -0.20916 -0.37358 -0.21099 C -0.36285 -0.20875 -0.35228 -0.20691 -0.3417 -0.20385 C -0.34044 -0.20364 -0.33933 -0.20221 -0.33839 -0.20119 C -0.33713 -0.19935 -0.33602 -0.19751 -0.33523 -0.19547 C -0.3335 -0.19139 -0.33192 -0.1871 -0.33081 -0.1826 C -0.32908 -0.17627 -0.32781 -0.16953 -0.32639 -0.16279 C -0.3256 -0.15523 -0.32481 -0.14768 -0.32418 -0.14012 C -0.32371 -0.13318 -0.32371 -0.12603 -0.32308 -0.11888 C -0.32261 -0.11357 -0.32166 -0.10846 -0.32087 -0.10336 C -0.32166 -0.09192 -0.3215 -0.08048 -0.32308 -0.06925 C -0.32339 -0.067 -0.32545 -0.06557 -0.32639 -0.06373 C -0.32734 -0.06189 -0.32766 -0.05965 -0.3286 -0.05801 C -0.33428 -0.04882 -0.34123 -0.04371 -0.34944 -0.0382 C -0.3537 -0.03534 -0.35827 -0.0335 -0.36254 -0.03105 C -0.37469 -0.0239 -0.37769 -0.01961 -0.39221 -0.0141 C -0.39584 -0.01267 -0.39947 -0.01144 -0.4031 -0.00981 C -0.40641 -0.00818 -0.40957 -0.00552 -0.41288 -0.00409 C -0.41935 -0.00144 -0.42709 -0.00082 -0.43372 0.0002 L -0.44255 0.00163 L -0.47428 0.00571 C -0.47538 0.00673 -0.47649 0.00776 -0.47759 0.00857 C -0.47933 0.01 -0.48138 0.01123 -0.48312 0.01286 C -0.48422 0.01409 -0.48517 0.01593 -0.48627 0.01715 C -0.48738 0.01817 -0.48848 0.01899 -0.48959 0.02001 C -0.48817 0.02042 -0.48659 0.02226 -0.48533 0.02144 C -0.45487 0.00326 -0.46591 0.00163 -0.43703 -0.01124 C -0.42851 -0.01492 -0.40231 -0.02125 -0.39221 -0.02676 C -0.38621 -0.03003 -0.3649 -0.04698 -0.35922 -0.05229 C -0.34375 -0.067 -0.3286 -0.08252 -0.31329 -0.09764 C -0.30887 -0.10193 -0.30445 -0.10601 -0.30019 -0.1103 C -0.29609 -0.11459 -0.29262 -0.1201 -0.28804 -0.12317 C -0.2811 -0.12786 -0.27399 -0.13215 -0.26721 -0.13726 C -0.26531 -0.13889 -0.26374 -0.14114 -0.26184 -0.14298 C -0.25963 -0.14502 -0.25742 -0.14686 -0.25521 -0.1487 C -0.24527 -0.15626 -0.25206 -0.14952 -0.24322 -0.15707 C -0.24164 -0.1585 -0.24038 -0.16054 -0.2388 -0.16136 C -0.23706 -0.16238 -0.23501 -0.16218 -0.23327 -0.16279 C -0.23028 -0.16402 -0.22759 -0.16586 -0.22459 -0.16708 C -0.2227 -0.16769 -0.22081 -0.1679 -0.21907 -0.16851 C -0.21765 -0.16892 -0.21607 -0.16953 -0.21465 -0.16994 C -0.21355 -0.16953 -0.21244 -0.16933 -0.21134 -0.16851 C -0.20455 -0.1634 -0.20029 -0.1534 -0.19603 -0.14584 C -0.19303 -0.14032 -0.19287 -0.13849 -0.1905 -0.13318 C -0.18924 -0.1297 -0.18735 -0.12664 -0.18624 -0.12317 C -0.18482 -0.11867 -0.18387 -0.11377 -0.18293 -0.10907 C -0.18166 -0.10336 -0.1804 -0.09764 -0.17961 -0.09192 C -0.17756 -0.07639 -0.17582 -0.0576 -0.17409 -0.04106 C -0.17377 0.00919 -0.17377 0.05923 -0.17298 0.10927 C -0.17298 0.1107 -0.17204 0.10641 -0.17188 0.10498 C -0.17141 0.09885 -0.17125 0.09272 -0.17093 0.0866 C -0.17156 0.07434 -0.17156 0.06188 -0.17298 0.04983 C -0.17377 0.04289 -0.17646 0.03656 -0.1774 0.02981 C -0.17898 0.02001 -0.17945 0.01 -0.18072 0.0002 C -0.18877 -0.06291 -0.18214 -0.00103 -0.18735 -0.05086 C -0.18624 -0.07394 -0.18577 -0.09723 -0.18403 -0.12031 C -0.18308 -0.13154 -0.17693 -0.14461 -0.17188 -0.15299 C -0.17046 -0.15523 -0.16825 -0.15666 -0.16651 -0.1585 C -0.16399 -0.16157 -0.16099 -0.16647 -0.15767 -0.16851 C -0.14947 -0.17341 -0.14678 -0.173 -0.13795 -0.17423 C -0.12137 -0.1726 -0.10812 -0.17566 -0.09423 -0.16422 C -0.09107 -0.16177 -0.08918 -0.15748 -0.08649 -0.15442 C -0.07513 -0.14053 -0.07718 -0.14523 -0.06677 -0.12889 C -0.06329 -0.12337 -0.06045 -0.11724 -0.05698 -0.11173 C -0.05414 -0.10744 -0.05098 -0.10336 -0.04814 -0.09907 C -0.04577 -0.09539 -0.04388 -0.0913 -0.04167 -0.08763 C -0.03993 -0.08518 -0.03772 -0.08313 -0.03615 -0.08068 C -0.03441 -0.07803 -0.03331 -0.07496 -0.03173 -0.07211 C -0.02794 -0.06536 -0.02683 -0.06536 -0.02399 -0.05801 C -0.021 -0.04964 -0.01847 -0.04086 -0.01531 -0.03248 C -0.01452 -0.03044 -0.01295 -0.0288 -0.012 -0.02676 C -0.00284 -0.00797 -0.01184 -0.02411 -0.00442 -0.01124 C -0.00348 -0.00695 -0.00316 -0.00348 -0.00111 0.0002 C -0.00079 0.00061 -0.00032 0.0002 4.24242E-6 0.0002 " pathEditMode="relative" ptsTypes="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12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29293E-6 -3.52941E-6 C 0.06898 -3.52941E-6 0.125 0.05597 0.125 0.125 C 0.125 0.19404 0.06898 0.25 -4.29293E-6 0.25 C -0.06897 0.25 -0.125 0.19404 -0.125 0.125 C -0.125 0.05597 -0.06897 -3.52941E-6 -4.29293E-6 -3.52941E-6 Z " pathEditMode="relative" rAng="0" ptsTypes="AAAAA">
                                      <p:cBhvr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path" presetSubtype="0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58586E-7 1.69935E-6 C 0.06897 1.69935E-6 0.125 0.05596 0.125 0.125 C 0.125 0.19403 0.06897 0.25 -8.58586E-7 0.25 C -0.06897 0.25 -0.125 0.19403 -0.125 0.125 C -0.125 0.05596 -0.06897 1.69935E-6 -8.58586E-7 1.69935E-6 Z " pathEditMode="relative" rAng="0" ptsTypes="AAAAA">
                                      <p:cBhvr>
                                        <p:cTn id="16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29293E-6 3.92157E-7 C 0.06898 3.92157E-7 0.125 0.05596 0.125 0.125 C 0.125 0.19404 0.06898 0.25 -4.29293E-6 0.25 C -0.06897 0.25 -0.125 0.19404 -0.125 0.125 C -0.125 0.05596 -0.06897 3.92157E-7 -4.29293E-6 3.92157E-7 Z " pathEditMode="relative" rAng="0" ptsTypes="AAAAA">
                                      <p:cBhvr>
                                        <p:cTn id="1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8788E-6 3.39869E-6 C 0.06897 3.39869E-6 0.125 0.05596 0.125 0.125 C 0.125 0.19403 0.06897 0.25 -3.78788E-6 0.25 C -0.06897 0.25 -0.125 0.19403 -0.125 0.125 C -0.125 0.05596 -0.06897 3.39869E-6 -3.78788E-6 3.39869E-6 Z " pathEditMode="relative" rAng="0" ptsTypes="AAAAA">
                                      <p:cBhvr>
                                        <p:cTn id="20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2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3636E-6 2.0915E-6 L 0.00505 -0.08252 " pathEditMode="relative" rAng="0" ptsTypes="AA">
                                      <p:cBhvr>
                                        <p:cTn id="2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" y="-4126"/>
                                    </p:animMotion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4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anose="04030905020B02020C02" pitchFamily="82" charset="0"/>
              </a:rPr>
              <a:t>You suck!!!</a:t>
            </a:r>
            <a:endParaRPr lang="en-US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anose="04030905020B02020C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52400" y="4114035"/>
            <a:ext cx="10363200" cy="18765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onut 3">
            <a:hlinkClick r:id="" action="ppaction://hlinkshowjump?jump=previousslide"/>
          </p:cNvPr>
          <p:cNvSpPr/>
          <p:nvPr/>
        </p:nvSpPr>
        <p:spPr>
          <a:xfrm flipH="1">
            <a:off x="202131" y="6237171"/>
            <a:ext cx="552249" cy="51976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169" y="248061"/>
            <a:ext cx="3713714" cy="27817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8252" y="412763"/>
            <a:ext cx="5005137" cy="27586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12561" t="13008" r="13333" b="13335"/>
          <a:stretch/>
        </p:blipFill>
        <p:spPr>
          <a:xfrm>
            <a:off x="7469204" y="5890660"/>
            <a:ext cx="1588169" cy="1578543"/>
          </a:xfrm>
          <a:prstGeom prst="flowChartConnector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8181" y="4942553"/>
            <a:ext cx="3973444" cy="209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57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1414E-6 9.15033E-7 C 1.41414E-6 0.03309 0.02699 0.06005 0.05997 0.06005 C 0.09896 0.06005 0.113 0.03002 0.119 0.01205 L 0.125 -0.01205 C 0.131 -0.03003 0.14599 -0.06005 0.19002 -0.06005 C 0.21796 -0.06005 0.25 -0.03309 0.25 9.15033E-7 C 0.25 0.03309 0.21796 0.06005 0.19002 0.06005 C 0.14599 0.06005 0.131 0.03002 0.125 0.01205 L 0.119 -0.01205 C 0.113 -0.03003 0.09896 -0.06005 0.05997 -0.06005 C 0.02699 -0.06005 1.41414E-6 -0.03309 1.41414E-6 9.15033E-7 Z " pathEditMode="relative" rAng="0" ptsTypes="AAAAAAAA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8788E-6 2.87582E-6 C 3.78788E-6 0.03309 0.02698 0.06005 0.05997 0.06005 C 0.09895 0.06005 0.113 0.03002 0.119 0.01205 L 0.125 -0.01205 C 0.13099 -0.03003 0.14599 -0.06005 0.19002 -0.06005 C 0.21796 -0.06005 0.25 -0.03309 0.25 2.87582E-6 C 0.25 0.03309 0.21796 0.06005 0.19002 0.06005 C 0.14599 0.06005 0.13099 0.03002 0.125 0.01205 L 0.119 -0.01205 C 0.113 -0.03003 0.09895 -0.06005 0.05997 -0.06005 C 0.02698 -0.06005 3.78788E-6 -0.03309 3.78788E-6 2.87582E-6 Z " pathEditMode="relative" rAng="0" ptsTypes="AAAAAAAAA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6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101E-7 -4.31373E-6 C 1.0101E-7 0.03309 0.02699 0.06005 0.05997 0.06005 C 0.09896 0.06005 0.113 0.03003 0.119 0.01205 L 0.125 -0.01205 C 0.131 -0.03002 0.14599 -0.06004 0.19003 -0.06004 C 0.21796 -0.06004 0.25 -0.03308 0.25 -4.31373E-6 C 0.25 0.03309 0.21796 0.06005 0.19003 0.06005 C 0.14599 0.06005 0.131 0.03003 0.125 0.01205 L 0.119 -0.01205 C 0.113 -0.03002 0.09896 -0.06004 0.05997 -0.06004 C 0.02699 -0.06004 1.0101E-7 -0.03308 1.0101E-7 -4.31373E-6 Z " pathEditMode="relative" rAng="0" ptsTypes="AAAAAAAAAAA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6" presetClass="path" presetSubtype="0" repeatCount="indefinite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3535E-7 3.59477E-6 C -3.53535E-7 0.03308 0.02699 0.06005 0.05998 0.06005 C 0.09896 0.06005 0.11301 0.03002 0.119 0.01205 L 0.125 -0.01205 C 0.131 -0.03003 0.14599 -0.06005 0.19003 -0.06005 C 0.21796 -0.06005 0.25 -0.03309 0.25 3.59477E-6 C 0.25 0.03308 0.21796 0.06005 0.19003 0.06005 C 0.14599 0.06005 0.131 0.03002 0.125 0.01205 L 0.119 -0.01205 C 0.11301 -0.03003 0.09896 -0.06005 0.05998 -0.06005 C 0.02699 -0.06005 -3.53535E-7 -0.03309 -3.53535E-7 3.59477E-6 Z " pathEditMode="relative" rAng="0" ptsTypes="AAAAAAAAAAA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6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anose="04030905020B02020C02" pitchFamily="82" charset="0"/>
              </a:rPr>
              <a:t>Your a winner!!</a:t>
            </a:r>
            <a:endParaRPr lang="en-US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anose="04030905020B02020C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83345" y="4104410"/>
            <a:ext cx="10363200" cy="1876530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0541" y="1272011"/>
            <a:ext cx="5935429" cy="44458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3768" y="6381549"/>
            <a:ext cx="2136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lastslideviewed"/>
              </a:rPr>
              <a:t>Try Again???</a:t>
            </a:r>
            <a:br>
              <a:rPr lang="en-US" dirty="0" smtClean="0">
                <a:hlinkClick r:id="" action="ppaction://hlinkshowjump?jump=lastslideviewed"/>
              </a:rPr>
            </a:br>
            <a:r>
              <a:rPr lang="en-US" dirty="0" smtClean="0">
                <a:hlinkClick r:id="" action="ppaction://hlinkshowjump?jump=lastslideviewed"/>
              </a:rPr>
              <a:t>(what's the point?!?)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44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37374E-6 -8.49673E-7 L 2.37374E-6 -0.0721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5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</TotalTime>
  <Words>36</Words>
  <Application>Microsoft Office PowerPoint</Application>
  <PresentationFormat>Custom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Bauhaus 93</vt:lpstr>
      <vt:lpstr>Calibri</vt:lpstr>
      <vt:lpstr>Calibri Light</vt:lpstr>
      <vt:lpstr>Office Theme</vt:lpstr>
      <vt:lpstr>My first maze</vt:lpstr>
      <vt:lpstr>PowerPoint Presentation</vt:lpstr>
      <vt:lpstr>You suck!!!</vt:lpstr>
      <vt:lpstr>Your a winner!!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first maze</dc:title>
  <dc:creator>Jon Holverson</dc:creator>
  <cp:lastModifiedBy>Jon Holverson</cp:lastModifiedBy>
  <cp:revision>22</cp:revision>
  <dcterms:created xsi:type="dcterms:W3CDTF">2015-03-10T19:02:23Z</dcterms:created>
  <dcterms:modified xsi:type="dcterms:W3CDTF">2015-03-17T19:01:04Z</dcterms:modified>
</cp:coreProperties>
</file>