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9" r:id="rId2"/>
    <p:sldId id="260" r:id="rId3"/>
    <p:sldId id="261" r:id="rId4"/>
    <p:sldId id="262" r:id="rId5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85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725CC-3FC6-4694-928F-67D9D0DD9298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05DA-134A-4542-A81F-90D02AE517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731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725CC-3FC6-4694-928F-67D9D0DD9298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05DA-134A-4542-A81F-90D02AE517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986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725CC-3FC6-4694-928F-67D9D0DD9298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05DA-134A-4542-A81F-90D02AE517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382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725CC-3FC6-4694-928F-67D9D0DD9298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05DA-134A-4542-A81F-90D02AE517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477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725CC-3FC6-4694-928F-67D9D0DD9298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05DA-134A-4542-A81F-90D02AE517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070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725CC-3FC6-4694-928F-67D9D0DD9298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05DA-134A-4542-A81F-90D02AE517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491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725CC-3FC6-4694-928F-67D9D0DD9298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05DA-134A-4542-A81F-90D02AE517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449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725CC-3FC6-4694-928F-67D9D0DD9298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05DA-134A-4542-A81F-90D02AE517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710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725CC-3FC6-4694-928F-67D9D0DD9298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05DA-134A-4542-A81F-90D02AE517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4069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725CC-3FC6-4694-928F-67D9D0DD9298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05DA-134A-4542-A81F-90D02AE517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0453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725CC-3FC6-4694-928F-67D9D0DD9298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105DA-134A-4542-A81F-90D02AE517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51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3725CC-3FC6-4694-928F-67D9D0DD9298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4105DA-134A-4542-A81F-90D02AE517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286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My Maze</a:t>
            </a:r>
            <a:endParaRPr lang="en-US" dirty="0"/>
          </a:p>
        </p:txBody>
      </p:sp>
      <p:sp>
        <p:nvSpPr>
          <p:cNvPr id="5" name="Rectangle 4">
            <a:hlinkClick r:id="" action="ppaction://hlinkshowjump?jump=nextslide"/>
          </p:cNvPr>
          <p:cNvSpPr/>
          <p:nvPr/>
        </p:nvSpPr>
        <p:spPr>
          <a:xfrm>
            <a:off x="685800" y="5862415"/>
            <a:ext cx="553340" cy="31619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4115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85800" y="5828232"/>
            <a:ext cx="553340" cy="350377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0" y="-8546"/>
            <a:ext cx="179459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5400000">
            <a:off x="4495088" y="-4503631"/>
            <a:ext cx="153828" cy="9144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8990176" y="-8548"/>
            <a:ext cx="153826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16200000">
            <a:off x="4574138" y="2279586"/>
            <a:ext cx="175186" cy="896454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iley Face 13">
            <a:hlinkHover r:id="" action="ppaction://hlinkshowjump?jump=lastslide"/>
          </p:cNvPr>
          <p:cNvSpPr/>
          <p:nvPr/>
        </p:nvSpPr>
        <p:spPr>
          <a:xfrm>
            <a:off x="8249412" y="3653324"/>
            <a:ext cx="564022" cy="517031"/>
          </a:xfrm>
          <a:prstGeom prst="smileyFac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4-Point Star 15">
            <a:hlinkHover r:id="" action="ppaction://hlinkshowjump?jump=nextslide"/>
          </p:cNvPr>
          <p:cNvSpPr/>
          <p:nvPr/>
        </p:nvSpPr>
        <p:spPr>
          <a:xfrm>
            <a:off x="333625" y="1312706"/>
            <a:ext cx="1324600" cy="1316053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1777526" y="1230591"/>
            <a:ext cx="188006" cy="548426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5400000">
            <a:off x="4817425" y="-1809309"/>
            <a:ext cx="226995" cy="630679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2624844" y="87595"/>
            <a:ext cx="59413" cy="11395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flipH="1">
            <a:off x="2967270" y="373609"/>
            <a:ext cx="80491" cy="9866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1922603" y="68370"/>
            <a:ext cx="45719" cy="93389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2238994" y="373609"/>
            <a:ext cx="101011" cy="85697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3341744" y="11744"/>
            <a:ext cx="45719" cy="102844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3783774" y="334476"/>
            <a:ext cx="68365" cy="110454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4112349" y="0"/>
            <a:ext cx="45719" cy="100226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4450024" y="334476"/>
            <a:ext cx="79422" cy="97823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4771521" y="87593"/>
            <a:ext cx="45719" cy="95259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5109821" y="335683"/>
            <a:ext cx="45719" cy="100840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5415125" y="11743"/>
            <a:ext cx="45719" cy="100840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5832847" y="334476"/>
            <a:ext cx="45719" cy="100840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6229884" y="68369"/>
            <a:ext cx="59097" cy="97182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>
            <a:off x="6688004" y="411928"/>
            <a:ext cx="45719" cy="100840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4-Point Star 37">
            <a:hlinkHover r:id="" action="ppaction://hlinkshowjump?jump=nextslide"/>
          </p:cNvPr>
          <p:cNvSpPr/>
          <p:nvPr/>
        </p:nvSpPr>
        <p:spPr>
          <a:xfrm>
            <a:off x="7206489" y="247822"/>
            <a:ext cx="866180" cy="894908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flipH="1">
            <a:off x="7911071" y="1227145"/>
            <a:ext cx="173245" cy="141247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flipH="1">
            <a:off x="7911073" y="2561313"/>
            <a:ext cx="184894" cy="180906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5400000" flipH="1">
            <a:off x="8395669" y="3812996"/>
            <a:ext cx="208575" cy="117776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5400000">
            <a:off x="8296141" y="1148865"/>
            <a:ext cx="73093" cy="84639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5400000">
            <a:off x="8555481" y="1347332"/>
            <a:ext cx="105706" cy="107133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5400000">
            <a:off x="8710322" y="2158963"/>
            <a:ext cx="56424" cy="78838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5400000">
            <a:off x="8328794" y="2465537"/>
            <a:ext cx="73093" cy="84639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5400000">
            <a:off x="8684256" y="2840678"/>
            <a:ext cx="73093" cy="84639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Lightning Bolt 1"/>
          <p:cNvSpPr/>
          <p:nvPr/>
        </p:nvSpPr>
        <p:spPr>
          <a:xfrm>
            <a:off x="8545434" y="194010"/>
            <a:ext cx="352769" cy="516086"/>
          </a:xfrm>
          <a:prstGeom prst="lightningBol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Curved Connector 5">
            <a:hlinkHover r:id="" action="ppaction://hlinkshowjump?jump=nextslide"/>
          </p:cNvPr>
          <p:cNvCxnSpPr/>
          <p:nvPr/>
        </p:nvCxnSpPr>
        <p:spPr>
          <a:xfrm>
            <a:off x="7990856" y="3248821"/>
            <a:ext cx="341832" cy="258119"/>
          </a:xfrm>
          <a:prstGeom prst="curvedConnector3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7" name="Rectangle 46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5400000">
            <a:off x="8334248" y="1836119"/>
            <a:ext cx="86287" cy="72882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Lightning Bolt 2"/>
          <p:cNvSpPr/>
          <p:nvPr/>
        </p:nvSpPr>
        <p:spPr>
          <a:xfrm>
            <a:off x="249835" y="226866"/>
            <a:ext cx="456008" cy="483230"/>
          </a:xfrm>
          <a:prstGeom prst="lightningBol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85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3.33333E-6 L -4.72222E-6 0.00023 C 0.00296 -0.00093 0.00608 -0.00186 0.00921 -0.00255 C 0.01181 -0.00301 0.01424 -0.00324 0.01667 -0.00371 C 0.03143 -0.00672 0.01112 -0.00348 0.03073 -0.00625 C 0.03195 -0.00672 0.03316 -0.00718 0.03455 -0.00764 C 0.03698 -0.00811 0.03941 -0.00834 0.04202 -0.0088 C 0.04375 -0.00926 0.04566 -0.00973 0.04757 -0.00996 C 0.05556 -0.00973 0.06372 -0.00949 0.07188 -0.0088 C 0.07466 -0.00857 0.0757 -0.00718 0.0783 -0.00625 C 0.08021 -0.00579 0.08212 -0.00533 0.08403 -0.0051 C 0.08924 -0.0044 0.09462 -0.00417 0.09983 -0.00371 C 0.12761 0.00555 0.10105 -0.00371 0.02987 -0.00371 C 0.01858 -0.00371 0.00487 -0.0007 -4.72222E-6 3.33333E-6 Z " pathEditMode="relative" rAng="0" ptsTypes="AAAAAAAAAAAAAA">
                                      <p:cBhvr>
                                        <p:cTn id="6" dur="3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21" y="-48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0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7 0.07384 L -0.00087 0.07384 C 2.77778E-6 0.06759 0.00069 0.06111 0.00191 0.05509 C 0.0033 0.04768 0.0026 0.05162 0.00382 0.04259 C 0.00347 0.0331 0.0033 0.02338 0.00278 0.01389 C 0.0026 0.00717 0.00191 0.0037 0.00104 -0.00232 C 0.00069 -0.00741 0.00052 -0.01227 2.77778E-6 -0.01736 C -0.00018 -0.01852 -0.00087 -0.01968 -0.00087 -0.02107 C -0.00139 -0.03009 -0.00157 -0.03935 -0.00191 -0.04838 C -0.00157 -0.06296 -0.00191 -0.07755 -0.00087 -0.09213 C -0.00087 -0.09352 0.00069 -0.08982 0.00104 -0.08843 C 0.00173 -0.08472 0.00156 -0.08102 0.00191 -0.07709 C 0.00225 -0.06921 0.00243 -0.06134 0.00278 -0.05347 C 0.00416 -0.03009 0.00607 -0.05533 0.00278 -0.01111 C 0.0026 -0.00718 0.00034 -0.00209 -0.00087 0.00139 C -0.00122 0.00764 -0.00139 0.01389 -0.00191 0.02014 C -0.00209 0.02176 -0.00243 0.02338 -0.00278 0.025 C -0.0033 0.02754 -0.00469 0.03264 -0.00469 0.03264 L -0.00556 0.06504 L -0.00556 0.06504 L 2.77778E-6 -0.07963 " pathEditMode="relative" ptsTypes="AAAAAAAAAAAAAAAAAAAAA">
                                      <p:cBhvr>
                                        <p:cTn id="12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0.00399 0.02685 0.00399 0.01875 0.00191 0.05463 C 0.00156 0.05903 0 0.06713 0 0.06713 C -0.00087 0.08472 -0.00156 0.08449 0 0.10208 C 0.00017 0.10347 0.0007 0.10463 0.00087 0.10579 C 0.00122 0.1132 0.00139 0.12083 0.00191 0.12824 C 0.00191 0.12986 0.00261 0.13148 0.00278 0.1331 C 0.00313 0.13519 0.00347 0.13727 0.00382 0.13935 C 0.00347 0.14977 0.00365 0.16019 0.00278 0.1706 C 0.00261 0.17361 0.00191 0.16482 0.00191 0.16181 C 0.00191 0.1544 0.00243 0.14699 0.00278 0.13935 C 0.00226 0.12801 0.00191 0.11482 0.00087 0.10324 C 0.0007 0.10046 0.00035 0.09745 0 0.09468 C 0.00035 0.08287 0.00035 0.0713 0.00087 0.05972 C 0.00104 0.05764 0.00191 0.05556 0.00191 0.05347 C 0.00191 0.04352 0.00087 0.03357 0.00087 0.02361 L 0.00087 0.02361 L 0.00087 0.02361 " pathEditMode="relative" ptsTypes="AAAAAAAAAAAAAAAAAAA">
                                      <p:cBhvr>
                                        <p:cTn id="14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3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16" grpId="0" animBg="1"/>
      <p:bldP spid="20" grpId="0" animBg="1"/>
      <p:bldP spid="26" grpId="0" animBg="1"/>
      <p:bldP spid="34" grpId="0" animBg="1"/>
      <p:bldP spid="38" grpId="0" animBg="1"/>
      <p:bldP spid="41" grpId="0" animBg="1"/>
      <p:bldP spid="42" grpId="0" animBg="1"/>
      <p:bldP spid="4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37526"/>
            <a:ext cx="7772400" cy="2387600"/>
          </a:xfrm>
        </p:spPr>
        <p:txBody>
          <a:bodyPr/>
          <a:lstStyle/>
          <a:p>
            <a:r>
              <a:rPr lang="en-US" dirty="0" smtClean="0"/>
              <a:t>You Lost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85800" y="5828232"/>
            <a:ext cx="553340" cy="350377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703" y="2599872"/>
            <a:ext cx="6858594" cy="165825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5466" y="4090341"/>
            <a:ext cx="2209800" cy="2076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456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You Won!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85800" y="5828232"/>
            <a:ext cx="553340" cy="350377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8537" b="92683" l="2183" r="9781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6287" y="3431122"/>
            <a:ext cx="3600628" cy="3222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3669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159</TotalTime>
  <Words>7</Words>
  <Application>Microsoft Office PowerPoint</Application>
  <PresentationFormat>Letter Paper (8.5x11 in)</PresentationFormat>
  <Paragraphs>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My Maze</vt:lpstr>
      <vt:lpstr>PowerPoint Presentation</vt:lpstr>
      <vt:lpstr>You Lost</vt:lpstr>
      <vt:lpstr>You Won!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Maze</dc:title>
  <dc:creator>Jordyn Fowers</dc:creator>
  <cp:lastModifiedBy>Jordyn Fowers</cp:lastModifiedBy>
  <cp:revision>17</cp:revision>
  <dcterms:created xsi:type="dcterms:W3CDTF">2015-03-10T19:01:49Z</dcterms:created>
  <dcterms:modified xsi:type="dcterms:W3CDTF">2015-03-16T19:37:08Z</dcterms:modified>
</cp:coreProperties>
</file>