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6" r:id="rId4"/>
    <p:sldId id="258" r:id="rId5"/>
    <p:sldId id="259" r:id="rId6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9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39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262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6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666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48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1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4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9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0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9ABFE-3C2B-4454-8A7C-E9E261A359BD}" type="datetimeFigureOut">
              <a:rPr lang="en-US" smtClean="0"/>
              <a:t>3/16/2015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C5467-788A-491F-A712-E318D14058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9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Maze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/>
              <a:t>Kaden Wall 6</a:t>
            </a:r>
            <a:r>
              <a:rPr lang="en-US" u="sng" baseline="30000" dirty="0" smtClean="0"/>
              <a:t>th</a:t>
            </a:r>
          </a:p>
          <a:p>
            <a:pPr algn="l"/>
            <a:endParaRPr lang="en-US" u="sng" baseline="30000" dirty="0" smtClean="0"/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228599" y="6074228"/>
            <a:ext cx="983343" cy="48622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369655" y="6132676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Start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599" y="476032"/>
            <a:ext cx="6487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Objective: Press start to begin game. </a:t>
            </a:r>
            <a:r>
              <a:rPr lang="en-US" u="sng" dirty="0" smtClean="0">
                <a:solidFill>
                  <a:srgbClr val="FF0000"/>
                </a:solidFill>
              </a:rPr>
              <a:t>Avoid all obstacles and walls</a:t>
            </a:r>
            <a:r>
              <a:rPr lang="en-US" dirty="0" smtClean="0">
                <a:solidFill>
                  <a:srgbClr val="FF0000"/>
                </a:solidFill>
              </a:rPr>
              <a:t>, try to reach the </a:t>
            </a:r>
            <a:r>
              <a:rPr lang="en-US" i="1" dirty="0" smtClean="0">
                <a:solidFill>
                  <a:srgbClr val="FF0000"/>
                </a:solidFill>
              </a:rPr>
              <a:t>smiley face </a:t>
            </a:r>
            <a:r>
              <a:rPr lang="en-US" dirty="0" smtClean="0">
                <a:solidFill>
                  <a:srgbClr val="FF0000"/>
                </a:solidFill>
              </a:rPr>
              <a:t>to win the game!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24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9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">
        <p14:flash/>
      </p:transition>
    </mc:Choice>
    <mc:Fallback xmlns="">
      <p:transition spd="slow" advClick="0" advTm="5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599" y="6074228"/>
            <a:ext cx="983343" cy="48622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9655" y="6132676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6" name="Rectangle 5">
            <a:hlinkClick r:id="" action="ppaction://hlinkshowjump?jump=nextslide">
              <a:snd r:embed="rId2" name="explode.wav"/>
            </a:hlinkClick>
            <a:hlinkHover r:id="" action="ppaction://hlinkshowjump?jump=nextslide"/>
          </p:cNvPr>
          <p:cNvSpPr/>
          <p:nvPr/>
        </p:nvSpPr>
        <p:spPr>
          <a:xfrm flipH="1">
            <a:off x="-1588" y="0"/>
            <a:ext cx="1612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277" y="174172"/>
            <a:ext cx="136357" cy="5900056"/>
          </a:xfrm>
          <a:prstGeom prst="rect">
            <a:avLst/>
          </a:prstGeom>
        </p:spPr>
      </p:pic>
      <p:pic>
        <p:nvPicPr>
          <p:cNvPr id="14" name="Picture 13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655" y="174171"/>
            <a:ext cx="136357" cy="5900056"/>
          </a:xfrm>
          <a:prstGeom prst="rect">
            <a:avLst/>
          </a:prstGeom>
        </p:spPr>
      </p:pic>
      <p:pic>
        <p:nvPicPr>
          <p:cNvPr id="2" name="Picture 1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364" y="174171"/>
            <a:ext cx="136358" cy="5900056"/>
          </a:xfrm>
          <a:prstGeom prst="rect">
            <a:avLst/>
          </a:prstGeom>
        </p:spPr>
      </p:pic>
      <p:pic>
        <p:nvPicPr>
          <p:cNvPr id="3" name="Picture 2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596572" y="0"/>
            <a:ext cx="7547428" cy="176685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5490" y="-594"/>
            <a:ext cx="158510" cy="6858594"/>
          </a:xfrm>
          <a:prstGeom prst="rect">
            <a:avLst/>
          </a:prstGeom>
        </p:spPr>
      </p:pic>
      <p:pic>
        <p:nvPicPr>
          <p:cNvPr id="8" name="Picture 7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885" y="6074227"/>
            <a:ext cx="7704605" cy="784069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1280886" y="430288"/>
            <a:ext cx="6929732" cy="161045"/>
          </a:xfrm>
          <a:prstGeom prst="rect">
            <a:avLst/>
          </a:prstGeom>
        </p:spPr>
      </p:pic>
      <p:pic>
        <p:nvPicPr>
          <p:cNvPr id="10" name="Picture 9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943" y="587829"/>
            <a:ext cx="119249" cy="5159828"/>
          </a:xfrm>
          <a:prstGeom prst="rect">
            <a:avLst/>
          </a:prstGeom>
        </p:spPr>
      </p:pic>
      <p:pic>
        <p:nvPicPr>
          <p:cNvPr id="11" name="Picture 10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73645" y="822059"/>
            <a:ext cx="121384" cy="5252167"/>
          </a:xfrm>
          <a:prstGeom prst="rect">
            <a:avLst/>
          </a:prstGeom>
        </p:spPr>
      </p:pic>
      <p:pic>
        <p:nvPicPr>
          <p:cNvPr id="12" name="Picture 11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346" y="587830"/>
            <a:ext cx="121429" cy="5254170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885" y="5907313"/>
            <a:ext cx="5061151" cy="166913"/>
          </a:xfrm>
          <a:prstGeom prst="rect">
            <a:avLst/>
          </a:prstGeom>
        </p:spPr>
      </p:pic>
      <p:pic>
        <p:nvPicPr>
          <p:cNvPr id="16" name="Picture 15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190" y="5496169"/>
            <a:ext cx="4952030" cy="189800"/>
          </a:xfrm>
          <a:prstGeom prst="rect">
            <a:avLst/>
          </a:prstGeom>
        </p:spPr>
      </p:pic>
      <p:pic>
        <p:nvPicPr>
          <p:cNvPr id="17" name="Picture 16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885" y="4934253"/>
            <a:ext cx="4950381" cy="188992"/>
          </a:xfrm>
          <a:prstGeom prst="rect">
            <a:avLst/>
          </a:prstGeom>
        </p:spPr>
      </p:pic>
      <p:pic>
        <p:nvPicPr>
          <p:cNvPr id="18" name="Picture 1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5540" y="4513983"/>
            <a:ext cx="4950381" cy="188992"/>
          </a:xfrm>
          <a:prstGeom prst="rect">
            <a:avLst/>
          </a:prstGeom>
        </p:spPr>
      </p:pic>
      <p:pic>
        <p:nvPicPr>
          <p:cNvPr id="19" name="Picture 18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634" y="4067210"/>
            <a:ext cx="4950381" cy="188992"/>
          </a:xfrm>
          <a:prstGeom prst="rect">
            <a:avLst/>
          </a:prstGeom>
        </p:spPr>
      </p:pic>
      <p:pic>
        <p:nvPicPr>
          <p:cNvPr id="20" name="Picture 19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1893" y="3694286"/>
            <a:ext cx="4950381" cy="188992"/>
          </a:xfrm>
          <a:prstGeom prst="rect">
            <a:avLst/>
          </a:prstGeom>
        </p:spPr>
      </p:pic>
      <p:pic>
        <p:nvPicPr>
          <p:cNvPr id="21" name="Picture 20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634" y="3274016"/>
            <a:ext cx="4950381" cy="188992"/>
          </a:xfrm>
          <a:prstGeom prst="rect">
            <a:avLst/>
          </a:prstGeom>
        </p:spPr>
      </p:pic>
      <p:pic>
        <p:nvPicPr>
          <p:cNvPr id="22" name="Picture 21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987" y="2845844"/>
            <a:ext cx="4950381" cy="188992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6265" y="2483446"/>
            <a:ext cx="4950381" cy="188992"/>
          </a:xfrm>
          <a:prstGeom prst="rect">
            <a:avLst/>
          </a:prstGeom>
        </p:spPr>
      </p:pic>
      <p:pic>
        <p:nvPicPr>
          <p:cNvPr id="25" name="Picture 24">
            <a:hlinkClick r:id="" action="ppaction://hlinkshowjump?jump=nextslide"/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0780" y="1408841"/>
            <a:ext cx="4967680" cy="188992"/>
          </a:xfrm>
          <a:prstGeom prst="rect">
            <a:avLst/>
          </a:prstGeom>
        </p:spPr>
      </p:pic>
      <p:sp>
        <p:nvSpPr>
          <p:cNvPr id="26" name="Smiley Face 25">
            <a:hlinkHover r:id="" action="ppaction://hlinkshowjump?jump=lastslide"/>
          </p:cNvPr>
          <p:cNvSpPr/>
          <p:nvPr/>
        </p:nvSpPr>
        <p:spPr>
          <a:xfrm>
            <a:off x="5583776" y="688491"/>
            <a:ext cx="736285" cy="647507"/>
          </a:xfrm>
          <a:prstGeom prst="smileyFac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8013824" y="41792"/>
            <a:ext cx="187044" cy="4308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19" y="231998"/>
            <a:ext cx="198289" cy="198289"/>
          </a:xfrm>
          <a:prstGeom prst="ellipse">
            <a:avLst/>
          </a:prstGeom>
        </p:spPr>
      </p:pic>
      <p:sp>
        <p:nvSpPr>
          <p:cNvPr id="29" name="Isosceles Triangle 28">
            <a:hlinkHover r:id="" action="ppaction://hlinkshowjump?jump=nextslide"/>
          </p:cNvPr>
          <p:cNvSpPr/>
          <p:nvPr/>
        </p:nvSpPr>
        <p:spPr>
          <a:xfrm rot="16200000">
            <a:off x="8555864" y="244697"/>
            <a:ext cx="318786" cy="51711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>
            <a:hlinkClick r:id="" action="ppaction://hlinkshowjump?jump=nextslide"/>
            <a:hlinkHover r:id="" action="ppaction://hlinkshowjump?jump=nextslide"/>
          </p:cNvPr>
          <p:cNvSpPr/>
          <p:nvPr/>
        </p:nvSpPr>
        <p:spPr>
          <a:xfrm rot="16200000">
            <a:off x="8567540" y="566353"/>
            <a:ext cx="318786" cy="51711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>
            <a:hlinkHover r:id="" action="ppaction://hlinkshowjump?jump=nextslide"/>
          </p:cNvPr>
          <p:cNvSpPr/>
          <p:nvPr/>
        </p:nvSpPr>
        <p:spPr>
          <a:xfrm rot="5400000">
            <a:off x="8294273" y="900814"/>
            <a:ext cx="318786" cy="51711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e 34">
            <a:hlinkHover r:id="" action="ppaction://hlinkshowjump?jump=nextslide"/>
          </p:cNvPr>
          <p:cNvSpPr/>
          <p:nvPr/>
        </p:nvSpPr>
        <p:spPr>
          <a:xfrm>
            <a:off x="8221151" y="5255770"/>
            <a:ext cx="746552" cy="807618"/>
          </a:xfrm>
          <a:prstGeom prst="pi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>
            <a:hlinkHover r:id="" action="ppaction://hlinkshowjump?jump=nextslide"/>
          </p:cNvPr>
          <p:cNvSpPr/>
          <p:nvPr/>
        </p:nvSpPr>
        <p:spPr>
          <a:xfrm>
            <a:off x="5489204" y="1888196"/>
            <a:ext cx="666456" cy="5963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83046" y="2201046"/>
            <a:ext cx="221800" cy="302756"/>
          </a:xfrm>
          <a:prstGeom prst="rect">
            <a:avLst/>
          </a:prstGeom>
        </p:spPr>
      </p:pic>
      <p:pic>
        <p:nvPicPr>
          <p:cNvPr id="38" name="Picture 3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58275" y="2201046"/>
            <a:ext cx="221800" cy="302756"/>
          </a:xfrm>
          <a:prstGeom prst="rect">
            <a:avLst/>
          </a:prstGeom>
        </p:spPr>
      </p:pic>
      <p:pic>
        <p:nvPicPr>
          <p:cNvPr id="39" name="Picture 3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34412" y="2201046"/>
            <a:ext cx="221800" cy="302756"/>
          </a:xfrm>
          <a:prstGeom prst="rect">
            <a:avLst/>
          </a:prstGeom>
        </p:spPr>
      </p:pic>
      <p:pic>
        <p:nvPicPr>
          <p:cNvPr id="41" name="Picture 4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18900" y="2201046"/>
            <a:ext cx="221800" cy="302756"/>
          </a:xfrm>
          <a:prstGeom prst="rect">
            <a:avLst/>
          </a:prstGeom>
        </p:spPr>
      </p:pic>
      <p:pic>
        <p:nvPicPr>
          <p:cNvPr id="42" name="Picture 4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93368" y="2201046"/>
            <a:ext cx="221800" cy="302756"/>
          </a:xfrm>
          <a:prstGeom prst="rect">
            <a:avLst/>
          </a:prstGeom>
        </p:spPr>
      </p:pic>
      <p:pic>
        <p:nvPicPr>
          <p:cNvPr id="43" name="Picture 4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4303" y="2201046"/>
            <a:ext cx="221800" cy="302756"/>
          </a:xfrm>
          <a:prstGeom prst="rect">
            <a:avLst/>
          </a:prstGeom>
        </p:spPr>
      </p:pic>
      <p:pic>
        <p:nvPicPr>
          <p:cNvPr id="44" name="Picture 4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50344" y="2201046"/>
            <a:ext cx="221800" cy="302756"/>
          </a:xfrm>
          <a:prstGeom prst="rect">
            <a:avLst/>
          </a:prstGeom>
        </p:spPr>
      </p:pic>
      <p:pic>
        <p:nvPicPr>
          <p:cNvPr id="45" name="Picture 4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46521" y="2196767"/>
            <a:ext cx="221800" cy="302756"/>
          </a:xfrm>
          <a:prstGeom prst="rect">
            <a:avLst/>
          </a:prstGeom>
        </p:spPr>
      </p:pic>
      <p:pic>
        <p:nvPicPr>
          <p:cNvPr id="46" name="Picture 4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27865" y="2195356"/>
            <a:ext cx="221800" cy="302756"/>
          </a:xfrm>
          <a:prstGeom prst="rect">
            <a:avLst/>
          </a:prstGeom>
        </p:spPr>
      </p:pic>
      <p:pic>
        <p:nvPicPr>
          <p:cNvPr id="47" name="Picture 4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11525" y="2201046"/>
            <a:ext cx="221800" cy="302756"/>
          </a:xfrm>
          <a:prstGeom prst="rect">
            <a:avLst/>
          </a:prstGeom>
        </p:spPr>
      </p:pic>
      <p:pic>
        <p:nvPicPr>
          <p:cNvPr id="48" name="Picture 4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79340" y="2194242"/>
            <a:ext cx="221800" cy="302756"/>
          </a:xfrm>
          <a:prstGeom prst="rect">
            <a:avLst/>
          </a:prstGeom>
        </p:spPr>
      </p:pic>
      <p:pic>
        <p:nvPicPr>
          <p:cNvPr id="49" name="Picture 4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53908" y="2194241"/>
            <a:ext cx="221800" cy="302756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7191" y="2194241"/>
            <a:ext cx="219475" cy="304826"/>
          </a:xfrm>
          <a:prstGeom prst="rect">
            <a:avLst/>
          </a:prstGeom>
        </p:spPr>
      </p:pic>
      <p:pic>
        <p:nvPicPr>
          <p:cNvPr id="51" name="Picture 50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24426" y="2201046"/>
            <a:ext cx="221800" cy="302756"/>
          </a:xfrm>
          <a:prstGeom prst="rect">
            <a:avLst/>
          </a:prstGeom>
        </p:spPr>
      </p:pic>
      <p:pic>
        <p:nvPicPr>
          <p:cNvPr id="52" name="Picture 51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35160" y="2201046"/>
            <a:ext cx="221800" cy="302756"/>
          </a:xfrm>
          <a:prstGeom prst="rect">
            <a:avLst/>
          </a:prstGeom>
        </p:spPr>
      </p:pic>
      <p:pic>
        <p:nvPicPr>
          <p:cNvPr id="53" name="Picture 52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26269" y="2201046"/>
            <a:ext cx="221800" cy="302756"/>
          </a:xfrm>
          <a:prstGeom prst="rect">
            <a:avLst/>
          </a:prstGeom>
        </p:spPr>
      </p:pic>
      <p:pic>
        <p:nvPicPr>
          <p:cNvPr id="54" name="Picture 53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00837" y="2201046"/>
            <a:ext cx="221800" cy="302756"/>
          </a:xfrm>
          <a:prstGeom prst="rect">
            <a:avLst/>
          </a:prstGeom>
        </p:spPr>
      </p:pic>
      <p:pic>
        <p:nvPicPr>
          <p:cNvPr id="55" name="Picture 54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91658" y="2201046"/>
            <a:ext cx="221800" cy="302756"/>
          </a:xfrm>
          <a:prstGeom prst="rect">
            <a:avLst/>
          </a:prstGeom>
        </p:spPr>
      </p:pic>
      <p:pic>
        <p:nvPicPr>
          <p:cNvPr id="56" name="Picture 55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73734" y="2201046"/>
            <a:ext cx="221800" cy="302756"/>
          </a:xfrm>
          <a:prstGeom prst="rect">
            <a:avLst/>
          </a:prstGeom>
        </p:spPr>
      </p:pic>
      <p:pic>
        <p:nvPicPr>
          <p:cNvPr id="57" name="Picture 56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62495" y="2201046"/>
            <a:ext cx="221800" cy="302756"/>
          </a:xfrm>
          <a:prstGeom prst="rect">
            <a:avLst/>
          </a:prstGeom>
        </p:spPr>
      </p:pic>
      <p:pic>
        <p:nvPicPr>
          <p:cNvPr id="58" name="Picture 57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37612" y="2193972"/>
            <a:ext cx="221800" cy="302756"/>
          </a:xfrm>
          <a:prstGeom prst="rect">
            <a:avLst/>
          </a:prstGeom>
        </p:spPr>
      </p:pic>
      <p:pic>
        <p:nvPicPr>
          <p:cNvPr id="59" name="Picture 58">
            <a:hlinkHover r:id="" action="ppaction://hlinkshowjump?jump=nextslid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98820" y="2201046"/>
            <a:ext cx="221800" cy="30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01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-0.07065 3.7037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111E-6 L -0.07066 1.1111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66 -4.07407E-6 L 3.61111E-6 -4.07407E-6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0 L -0.43334 0.00162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6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2338 L -0.00468 0.02338 C -0.00521 0.01436 -3.05556E-6 -0.00092 -0.00625 -0.00324 C -0.02847 -0.01134 -0.0526 -0.00648 -0.07534 -0.00208 C -0.09444 0.00139 -0.0368 -0.00138 -0.01736 -0.00115 C -0.01458 -0.00069 -0.01146 -0.00138 -0.00868 -4.07407E-6 C -0.00746 0.00047 -0.01128 0.0007 -0.01267 0.00093 C -0.01371 0.00139 -0.01475 0.00162 -0.0158 0.00209 C -0.01666 0.00232 -0.01736 0.00301 -0.01823 0.00301 C -0.02274 0.00417 -0.03055 0.00556 -0.03559 0.00625 C -0.04357 0.00602 -0.05156 0.00602 -0.05937 0.00533 C -0.06111 0.0051 -0.05625 0.0044 -0.05468 0.00417 C -0.04861 0.00371 -0.04253 0.00348 -0.03646 0.00301 C -0.03507 0.00278 -0.03385 0.00209 -0.03246 0.00209 C -0.00468 0.00209 -0.01215 -0.00092 -0.00069 0.00417 C 0.00191 0.00949 0.00122 0.00602 -0.00243 0.00834 C -0.00295 0.0088 -0.00312 0.01042 -0.00399 0.01065 C -0.02343 0.01158 -0.04305 0.01135 -0.06267 0.01158 C -0.06319 0.01227 -0.06493 0.01366 -0.06423 0.01366 C -0.05017 0.01482 -0.03611 0.01412 -0.02222 0.01482 C -0.02118 0.01482 -0.02014 0.01574 -0.01909 0.01574 C -0.01614 0.01644 -0.00729 0.0169 -0.01024 0.0169 L -0.09427 0.01482 C -0.08246 0.00834 -0.0908 0.01181 -0.0809 0.00949 C -0.07552 0.00811 -0.07986 0.0088 -0.07534 0.00741 C -0.07396 0.00695 -0.07274 0.00649 -0.07135 0.00625 C -0.06614 0.00556 -0.05555 0.00417 -0.05555 0.00417 L -0.00555 0.00533 C 0.00313 0.00533 -0.02291 0.00487 -0.03177 0.00417 C -0.03333 0.00417 -0.03489 0.00348 -0.03646 0.00301 C -0.03941 0.00255 -0.04236 0.00232 -0.04514 0.00209 C -0.05434 -0.00046 -0.0434 0.00232 -0.06024 -4.07407E-6 C -0.06198 -0.00023 -0.06562 -0.00162 -0.06736 -0.00208 C -0.0651 -0.00277 -0.0618 -0.00324 -0.05937 -0.00439 C -0.05295 -0.00717 -0.05798 -0.00578 -0.05225 -0.0074 C -0.04635 -0.00926 -0.04705 -0.00879 -0.03889 -0.00949 C -0.02586 -0.00879 -0.0125 -0.01111 -3.05556E-6 -0.00648 C 0.00087 -0.00601 0.00157 -0.00578 0.00243 -0.00532 C -0.00191 -0.00347 0.00157 -0.00486 -0.00468 -0.00324 C -0.0368 0.00487 0.00938 -0.00625 -0.01979 -4.07407E-6 C -0.02899 0.00186 -0.02673 0.00278 -0.03646 0.00301 C -0.05208 0.00371 -0.09878 0.00417 -0.08333 0.00417 C -0.06336 0.00417 -0.04357 0.00348 -0.02378 0.00301 C -0.01284 0.00487 -0.00208 0.00625 0.00868 0.00834 C 0.01007 0.0088 0.01146 0.00949 0.01268 0.01065 C 0.01389 0.01158 0.01528 0.01459 0.01598 0.01574 C 0.01302 0.01968 0.01424 0.01899 0.00799 0.01899 C -0.00139 0.01899 -0.01059 0.01829 -0.01979 0.01806 L -0.02621 0.01366 C -0.02777 0.01274 -0.02951 0.01181 -0.0309 0.01065 C -0.03402 0.00787 -0.03246 0.0088 -0.03559 0.00741 C -0.03628 0.00649 -0.03889 0.00348 -0.03889 0.00209 C -0.03889 -0.00023 -0.03871 -0.00301 -0.03732 -0.00439 C -0.03507 -0.00625 -0.02934 -0.00648 -0.02934 -0.00648 C -0.02031 -0.00601 -0.01128 -0.00601 -0.00243 -0.00532 C -0.00121 -0.00532 -0.00017 -0.00509 0.00087 -0.00439 C 0.00174 -0.00347 0.00243 -0.00208 0.00313 -0.00115 C 0.00348 -4.07407E-6 0.004 0.00093 0.004 0.00209 C 0.004 0.00394 0.0033 0.00996 0.00243 0.01274 C 0.00191 0.01389 0.00104 0.01459 0.00087 0.01574 C 0.00052 0.0176 0.00087 0.01945 0.00087 0.02107 L -0.00468 0.02338 Z " pathEditMode="relative" ptsTypes="AAAAAAAAAAAAAAAAAAAAAAAAAAAAAAAAAAAAAAAAAAAAAAAAAAAAAAAAAAAAAA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-2.77778E-7 -0.00092 -0.00625 -0.00324 C -0.02847 -0.01134 -0.0526 -0.00648 -0.07535 -0.00208 C -0.09444 0.00139 -0.03681 -0.00138 -0.01736 -0.00115 C -0.01458 -0.00069 -0.01146 -0.00138 -0.00868 -4.07407E-6 C -0.00746 0.00047 -0.01128 0.0007 -0.01267 0.00093 C -0.01371 0.00139 -0.01476 0.00162 -0.0158 0.00209 C -0.01667 0.00232 -0.01736 0.00301 -0.01823 0.00301 C -0.02274 0.00417 -0.03056 0.00556 -0.03559 0.00625 C -0.04358 0.00602 -0.05156 0.00602 -0.05937 0.00533 C -0.06111 0.0051 -0.05625 0.0044 -0.05469 0.00417 C -0.04861 0.00371 -0.04253 0.00348 -0.03646 0.00301 C -0.03507 0.00278 -0.03385 0.00209 -0.03246 0.00209 C -0.00469 0.00209 -0.01215 -0.00092 -0.00069 0.00417 C 0.00191 0.00949 0.00122 0.00602 -0.00243 0.00834 C -0.00295 0.0088 -0.00312 0.01042 -0.00399 0.01065 C -0.02344 0.01158 -0.04306 0.01135 -0.06267 0.01158 C -0.06319 0.01227 -0.06493 0.01366 -0.06424 0.01366 C -0.05017 0.01482 -0.03611 0.01412 -0.02222 0.01482 C -0.02118 0.01482 -0.02014 0.01574 -0.0191 0.01574 C -0.01615 0.01644 -0.00729 0.0169 -0.01024 0.0169 L -0.09427 0.01482 C -0.08246 0.00834 -0.0908 0.01181 -0.0809 0.00949 C -0.07552 0.00811 -0.07986 0.0088 -0.07535 0.00741 C -0.07396 0.00695 -0.07274 0.00649 -0.07135 0.00625 C -0.06615 0.00556 -0.05556 0.00417 -0.05556 0.0044 L -0.00556 0.00533 C 0.00313 0.00533 -0.02292 0.00487 -0.03177 0.00417 C -0.03333 0.00417 -0.0349 0.00348 -0.03646 0.00301 C -0.03941 0.00255 -0.04236 0.00232 -0.04514 0.00209 C -0.05434 -0.00046 -0.0434 0.00232 -0.06024 -4.07407E-6 C -0.06198 -0.00023 -0.06562 -0.00162 -0.06736 -0.00208 C -0.0651 -0.00277 -0.06181 -0.00324 -0.05937 -0.00439 C -0.05295 -0.00717 -0.05799 -0.00578 -0.05226 -0.0074 C -0.04635 -0.00926 -0.04705 -0.00879 -0.03889 -0.00949 C -0.02587 -0.00879 -0.0125 -0.01111 -2.77778E-7 -0.00648 C 0.00087 -0.00601 0.00156 -0.00578 0.00243 -0.00532 C -0.00191 -0.00347 0.00156 -0.00486 -0.00469 -0.00324 C -0.03681 0.00487 0.00938 -0.00625 -0.01979 -4.07407E-6 C -0.02899 0.00186 -0.02674 0.00278 -0.03646 0.00301 C -0.05208 0.00371 -0.09878 0.00417 -0.08333 0.00417 C -0.06337 0.00417 -0.04358 0.00348 -0.02378 0.00301 C -0.01285 0.00487 -0.00208 0.00625 0.00868 0.00834 C 0.01007 0.0088 0.01146 0.00949 0.01267 0.01065 C 0.01389 0.01158 0.01528 0.01459 0.01597 0.01574 C 0.01302 0.01968 0.01424 0.01899 0.00799 0.01899 C -0.00139 0.01899 -0.01059 0.01829 -0.01979 0.01806 L -0.02621 0.01366 C -0.02778 0.01274 -0.02951 0.01181 -0.0309 0.01065 C -0.03403 0.00787 -0.03246 0.0088 -0.03559 0.00741 C -0.03628 0.00649 -0.03889 0.00348 -0.03889 0.00209 C -0.03889 -0.00023 -0.03871 -0.00301 -0.03733 -0.00439 C -0.03507 -0.00625 -0.02934 -0.00648 -0.02934 -0.00625 C -0.02031 -0.00601 -0.01128 -0.00601 -0.00243 -0.00532 C -0.00121 -0.00532 -0.00017 -0.00509 0.00087 -0.00439 C 0.00174 -0.00347 0.00243 -0.00208 0.00313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-1.11111E-6 -0.00092 -0.00625 -0.00324 C -0.02847 -0.01134 -0.0526 -0.00648 -0.07535 -0.00208 C -0.09444 0.00139 -0.0368 -0.00138 -0.01736 -0.00115 C -0.01458 -0.00069 -0.01146 -0.00138 -0.00868 -4.07407E-6 C -0.00746 0.00047 -0.01128 0.0007 -0.01267 0.00093 C -0.01371 0.00139 -0.01476 0.00162 -0.0158 0.00209 C -0.01667 0.00232 -0.01736 0.00301 -0.01823 0.00301 C -0.02274 0.00417 -0.03055 0.00556 -0.03559 0.00625 C -0.04358 0.00602 -0.05156 0.00602 -0.05937 0.00533 C -0.06111 0.0051 -0.05625 0.0044 -0.05469 0.00417 C -0.04861 0.00371 -0.04253 0.00348 -0.03646 0.00301 C -0.03507 0.00278 -0.03385 0.00209 -0.03246 0.00209 C -0.00469 0.00209 -0.01215 -0.00092 -0.00069 0.00417 C 0.00191 0.00949 0.00122 0.00602 -0.00243 0.00834 C -0.00295 0.0088 -0.00312 0.01042 -0.00399 0.01065 C -0.02344 0.01158 -0.04305 0.01135 -0.06267 0.01158 C -0.06319 0.01227 -0.06493 0.01366 -0.06423 0.01366 C -0.05017 0.01482 -0.03611 0.01412 -0.02222 0.01482 C -0.02118 0.01482 -0.02014 0.01574 -0.0191 0.01574 C -0.01614 0.01644 -0.00729 0.0169 -0.01024 0.0169 L -0.09427 0.01482 C -0.08246 0.00834 -0.0908 0.01181 -0.0809 0.00949 C -0.07552 0.00811 -0.07986 0.0088 -0.07535 0.00741 C -0.07396 0.00695 -0.07274 0.00649 -0.07135 0.00625 C -0.06614 0.00556 -0.05555 0.00417 -0.05555 0.0044 L -0.00555 0.00533 C 0.00313 0.00533 -0.02292 0.00487 -0.03177 0.00417 C -0.03333 0.00417 -0.03489 0.00348 -0.03646 0.00301 C -0.03941 0.00255 -0.04236 0.00232 -0.04514 0.00209 C -0.05434 -0.00046 -0.0434 0.00232 -0.06024 -4.07407E-6 C -0.06198 -0.00023 -0.06562 -0.00162 -0.06736 -0.00208 C -0.0651 -0.00277 -0.0618 -0.00324 -0.05937 -0.00439 C -0.05295 -0.00717 -0.05798 -0.00578 -0.05226 -0.0074 C -0.04635 -0.00926 -0.04705 -0.00879 -0.03889 -0.00949 C -0.02587 -0.00879 -0.0125 -0.01111 -1.11111E-6 -0.00648 C 0.00087 -0.00601 0.00156 -0.00578 0.00243 -0.00532 C -0.00191 -0.00347 0.00156 -0.00486 -0.00469 -0.00324 C -0.0368 0.00487 0.00938 -0.00625 -0.01979 -4.07407E-6 C -0.02899 0.00186 -0.02673 0.00278 -0.03646 0.00301 C -0.05208 0.00371 -0.09878 0.00417 -0.08333 0.00417 C -0.06337 0.00417 -0.04358 0.00348 -0.02378 0.00301 C -0.01285 0.00487 -0.00208 0.00625 0.00868 0.00834 C 0.01007 0.0088 0.01146 0.00949 0.01267 0.01065 C 0.01389 0.01158 0.01528 0.01459 0.01597 0.01574 C 0.01302 0.01968 0.01424 0.01899 0.00799 0.01899 C -0.00139 0.01899 -0.01059 0.01829 -0.01979 0.01806 L -0.02621 0.01366 C -0.02778 0.01274 -0.02951 0.01181 -0.0309 0.01065 C -0.03403 0.00787 -0.03246 0.0088 -0.03559 0.00741 C -0.03628 0.00649 -0.03889 0.00348 -0.03889 0.00209 C -0.03889 -0.00023 -0.03871 -0.00301 -0.03733 -0.00439 C -0.03507 -0.00625 -0.02934 -0.00648 -0.02934 -0.00625 C -0.02031 -0.00601 -0.01128 -0.00601 -0.00243 -0.00532 C -0.00121 -0.00532 -0.00017 -0.00509 0.00087 -0.00439 C 0.00174 -0.00347 0.00243 -0.00208 0.00313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1.11022E-16 -0.00092 -0.00625 -0.00324 C -0.02847 -0.01134 -0.0526 -0.00648 -0.07535 -0.00208 C -0.09444 0.00139 -0.03681 -0.00138 -0.01736 -0.00115 C -0.01458 -0.00069 -0.01146 -0.00138 -0.00868 -4.07407E-6 C -0.00747 0.00047 -0.01128 0.0007 -0.01267 0.00093 C -0.01372 0.00139 -0.01476 0.00162 -0.0158 0.00209 C -0.01667 0.00232 -0.01736 0.00301 -0.01823 0.00301 C -0.02274 0.00417 -0.03056 0.00556 -0.03559 0.00625 C -0.04358 0.00602 -0.05156 0.00602 -0.05937 0.00533 C -0.06111 0.0051 -0.05625 0.0044 -0.05469 0.00417 C -0.04861 0.00371 -0.04253 0.00348 -0.03646 0.00301 C -0.03507 0.00278 -0.03385 0.00209 -0.03247 0.00209 C -0.00469 0.00209 -0.01215 -0.00092 -0.00069 0.00417 C 0.00191 0.00949 0.00122 0.00602 -0.00243 0.00834 C -0.00295 0.0088 -0.00312 0.01042 -0.00399 0.01065 C -0.02344 0.01158 -0.04306 0.01135 -0.06267 0.01158 C -0.06319 0.01227 -0.06493 0.01366 -0.06424 0.01366 C -0.05017 0.01482 -0.03611 0.01412 -0.02222 0.01482 C -0.02118 0.01482 -0.02014 0.01574 -0.0191 0.01574 C -0.01615 0.01644 -0.00729 0.0169 -0.01024 0.0169 L -0.09427 0.01482 C -0.08247 0.00834 -0.0908 0.01181 -0.0809 0.00949 C -0.07552 0.00811 -0.07986 0.0088 -0.07535 0.00741 C -0.07396 0.00695 -0.07274 0.00649 -0.07135 0.00625 C -0.06615 0.00556 -0.05556 0.00417 -0.05556 0.0044 L -0.00556 0.00533 C 0.00313 0.00533 -0.02292 0.00487 -0.03177 0.00417 C -0.03333 0.00417 -0.0349 0.00348 -0.03646 0.00301 C -0.03941 0.00255 -0.04236 0.00232 -0.04514 0.00209 C -0.05434 -0.00046 -0.0434 0.00232 -0.06024 -4.07407E-6 C -0.06198 -0.00023 -0.06562 -0.00162 -0.06736 -0.00208 C -0.0651 -0.00277 -0.06181 -0.00324 -0.05937 -0.00439 C -0.05295 -0.00717 -0.05799 -0.00578 -0.05226 -0.0074 C -0.04635 -0.00926 -0.04705 -0.00879 -0.03889 -0.00949 C -0.02587 -0.00879 -0.0125 -0.01111 1.11022E-16 -0.00648 C 0.00087 -0.00601 0.00156 -0.00578 0.00243 -0.00532 C -0.00191 -0.00347 0.00156 -0.00486 -0.00469 -0.00324 C -0.03681 0.00487 0.00938 -0.00625 -0.01979 -4.07407E-6 C -0.02899 0.00186 -0.02674 0.00278 -0.03646 0.00301 C -0.05208 0.00371 -0.09878 0.00417 -0.08333 0.00417 C -0.06337 0.00417 -0.04358 0.00348 -0.02378 0.00301 C -0.01285 0.00487 -0.00208 0.00625 0.00868 0.00834 C 0.01007 0.0088 0.01146 0.00949 0.01267 0.01065 C 0.01389 0.01158 0.01528 0.01459 0.01597 0.01574 C 0.01302 0.01968 0.01424 0.01899 0.00799 0.01899 C -0.00139 0.01899 -0.01059 0.01829 -0.01979 0.01806 L -0.02622 0.01366 C -0.02778 0.01274 -0.02951 0.01181 -0.0309 0.01065 C -0.03403 0.00787 -0.03247 0.0088 -0.03559 0.00741 C -0.03628 0.00649 -0.03889 0.00348 -0.03889 0.00209 C -0.03889 -0.00023 -0.03872 -0.00301 -0.03733 -0.00439 C -0.03507 -0.00625 -0.02934 -0.00648 -0.02934 -0.00625 C -0.02031 -0.00601 -0.01128 -0.00601 -0.00243 -0.00532 C -0.00122 -0.00532 -0.00017 -0.00509 0.00087 -0.00439 C 0.00174 -0.00347 0.00243 -0.00208 0.00313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2.77778E-6 -0.00092 -0.00625 -0.00324 C -0.02847 -0.01134 -0.05261 -0.00648 -0.07535 -0.00208 C -0.09445 0.00139 -0.03681 -0.00138 -0.01736 -0.00115 C -0.01459 -0.00069 -0.01146 -0.00138 -0.00868 -4.07407E-6 C -0.00747 0.00047 -0.01129 0.0007 -0.01268 0.00093 C -0.01372 0.00139 -0.01476 0.00162 -0.0158 0.00209 C -0.01667 0.00232 -0.01736 0.00301 -0.01823 0.00301 C -0.02275 0.00417 -0.03056 0.00556 -0.03559 0.00625 C -0.04358 0.00602 -0.05157 0.00602 -0.05938 0.00533 C -0.06111 0.0051 -0.05625 0.0044 -0.05469 0.00417 C -0.04861 0.00371 -0.04254 0.00348 -0.03646 0.00301 C -0.03507 0.00278 -0.03386 0.00209 -0.03247 0.00209 C -0.00469 0.00209 -0.01216 -0.00092 -0.0007 0.00417 C 0.00191 0.00949 0.00121 0.00602 -0.00243 0.00834 C -0.00295 0.0088 -0.00313 0.01042 -0.004 0.01065 C -0.02344 0.01158 -0.04306 0.01135 -0.06268 0.01158 C -0.0632 0.01227 -0.06493 0.01366 -0.06424 0.01366 C -0.05018 0.01482 -0.03611 0.01412 -0.02222 0.01482 C -0.02118 0.01482 -0.02014 0.01574 -0.0191 0.01574 C -0.01615 0.01644 -0.00729 0.0169 -0.01025 0.0169 L -0.09427 0.01482 C -0.08247 0.00834 -0.0908 0.01181 -0.08091 0.00949 C -0.07552 0.00811 -0.07986 0.0088 -0.07535 0.00741 C -0.07396 0.00695 -0.07275 0.00649 -0.07136 0.00625 C -0.06615 0.00556 -0.05556 0.00417 -0.05556 0.0044 L -0.00556 0.00533 C 0.00312 0.00533 -0.02292 0.00487 -0.03177 0.00417 C -0.03334 0.00417 -0.0349 0.00348 -0.03646 0.00301 C -0.03941 0.00255 -0.04236 0.00232 -0.04514 0.00209 C -0.05434 -0.00046 -0.04341 0.00232 -0.06025 -4.07407E-6 C -0.06198 -0.00023 -0.06563 -0.00162 -0.06736 -0.00208 C -0.06511 -0.00277 -0.06181 -0.00324 -0.05938 -0.00439 C -0.05295 -0.00717 -0.05799 -0.00578 -0.05226 -0.0074 C -0.04636 -0.00926 -0.04705 -0.00879 -0.03889 -0.00949 C -0.02587 -0.00879 -0.0125 -0.01111 2.77778E-6 -0.00648 C 0.00087 -0.00601 0.00156 -0.00578 0.00243 -0.00532 C -0.00191 -0.00347 0.00156 -0.00486 -0.00469 -0.00324 C -0.03681 0.00487 0.00937 -0.00625 -0.01979 -4.07407E-6 C -0.029 0.00186 -0.02674 0.00278 -0.03646 0.00301 C -0.05209 0.00371 -0.09879 0.00417 -0.08334 0.00417 C -0.06337 0.00417 -0.04358 0.00348 -0.02379 0.00301 C -0.01285 0.00487 -0.00209 0.00625 0.00868 0.00834 C 0.01007 0.0088 0.01146 0.00949 0.01267 0.01065 C 0.01389 0.01158 0.01528 0.01459 0.01597 0.01574 C 0.01302 0.01968 0.01423 0.01899 0.00798 0.01899 C -0.00139 0.01899 -0.01059 0.01829 -0.01979 0.01806 L -0.02622 0.01366 C -0.02778 0.01274 -0.02952 0.01181 -0.03091 0.01065 C -0.03403 0.00787 -0.03247 0.0088 -0.03559 0.00741 C -0.03629 0.00649 -0.03889 0.00348 -0.03889 0.00209 C -0.03889 -0.00023 -0.03872 -0.00301 -0.03733 -0.00439 C -0.03507 -0.00625 -0.02934 -0.00648 -0.02934 -0.00625 C -0.02032 -0.00601 -0.01129 -0.00601 -0.00243 -0.00532 C -0.00122 -0.00532 -0.00018 -0.00509 0.00087 -0.00439 C 0.00173 -0.00347 0.00243 -0.00208 0.00312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2.77778E-6 -0.00092 -0.00625 -0.00324 C -0.02847 -0.01134 -0.05261 -0.00648 -0.07535 -0.00208 C -0.09445 0.00139 -0.03681 -0.00138 -0.01736 -0.00115 C -0.01459 -0.00069 -0.01146 -0.00138 -0.00868 -4.07407E-6 C -0.00747 0.00047 -0.01129 0.0007 -0.01268 0.00093 C -0.01372 0.00139 -0.01476 0.00162 -0.0158 0.00209 C -0.01667 0.00232 -0.01736 0.00301 -0.01823 0.00301 C -0.02275 0.00417 -0.03056 0.00556 -0.03559 0.00625 C -0.04358 0.00602 -0.05157 0.00602 -0.05938 0.00533 C -0.06111 0.0051 -0.05625 0.0044 -0.05469 0.00417 C -0.04861 0.00371 -0.04254 0.00348 -0.03646 0.00301 C -0.03507 0.00278 -0.03386 0.00209 -0.03247 0.00209 C -0.00469 0.00209 -0.01216 -0.00092 -0.0007 0.00417 C 0.00191 0.00949 0.00121 0.00602 -0.00243 0.00834 C -0.00295 0.0088 -0.00313 0.01042 -0.004 0.01065 C -0.02344 0.01158 -0.04306 0.01135 -0.06268 0.01158 C -0.0632 0.01227 -0.06493 0.01366 -0.06424 0.01366 C -0.05018 0.01482 -0.03611 0.01412 -0.02222 0.01482 C -0.02118 0.01482 -0.02014 0.01574 -0.0191 0.01574 C -0.01615 0.01644 -0.00729 0.0169 -0.01025 0.0169 L -0.09427 0.01482 C -0.08247 0.00834 -0.0908 0.01181 -0.08091 0.00949 C -0.07552 0.00811 -0.07986 0.0088 -0.07535 0.00741 C -0.07396 0.00695 -0.07275 0.00649 -0.07136 0.00625 C -0.06615 0.00556 -0.05556 0.00417 -0.05556 0.0044 L -0.00556 0.00533 C 0.00312 0.00533 -0.02292 0.00487 -0.03177 0.00417 C -0.03334 0.00417 -0.0349 0.00348 -0.03646 0.00301 C -0.03941 0.00255 -0.04236 0.00232 -0.04514 0.00209 C -0.05434 -0.00046 -0.04341 0.00232 -0.06025 -4.07407E-6 C -0.06198 -0.00023 -0.06563 -0.00162 -0.06736 -0.00208 C -0.06511 -0.00277 -0.06181 -0.00324 -0.05938 -0.00439 C -0.05295 -0.00717 -0.05799 -0.00578 -0.05226 -0.0074 C -0.04636 -0.00926 -0.04705 -0.00879 -0.03889 -0.00949 C -0.02587 -0.00879 -0.0125 -0.01111 2.77778E-6 -0.00648 C 0.00087 -0.00601 0.00156 -0.00578 0.00243 -0.00532 C -0.00191 -0.00347 0.00156 -0.00486 -0.00469 -0.00324 C -0.03681 0.00487 0.00937 -0.00625 -0.01979 -4.07407E-6 C -0.029 0.00186 -0.02674 0.00278 -0.03646 0.00301 C -0.05209 0.00371 -0.09879 0.00417 -0.08334 0.00417 C -0.06337 0.00417 -0.04358 0.00348 -0.02379 0.00301 C -0.01285 0.00487 -0.00209 0.00625 0.00868 0.00834 C 0.01007 0.0088 0.01146 0.00949 0.01267 0.01065 C 0.01389 0.01158 0.01528 0.01459 0.01597 0.01574 C 0.01302 0.01968 0.01423 0.01899 0.00798 0.01899 C -0.00139 0.01899 -0.01059 0.01829 -0.01979 0.01806 L -0.02622 0.01366 C -0.02778 0.01274 -0.02952 0.01181 -0.03091 0.01065 C -0.03403 0.00787 -0.03247 0.0088 -0.03559 0.00741 C -0.03629 0.00649 -0.03889 0.00348 -0.03889 0.00209 C -0.03889 -0.00023 -0.03872 -0.00301 -0.03733 -0.00439 C -0.03507 -0.00625 -0.02934 -0.00648 -0.02934 -0.00625 C -0.02032 -0.00601 -0.01129 -0.00601 -0.00243 -0.00532 C -0.00122 -0.00532 -0.00018 -0.00509 0.00087 -0.00439 C 0.00173 -0.00347 0.00243 -0.00208 0.00312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2.77778E-7 -0.00092 -0.00625 -0.00324 C -0.02847 -0.01134 -0.0526 -0.00648 -0.07535 -0.00208 C -0.09444 0.00139 -0.03681 -0.00138 -0.01736 -0.00115 C -0.01458 -0.00069 -0.01146 -0.00138 -0.00868 -4.07407E-6 C -0.00747 0.00047 -0.01128 0.0007 -0.01267 0.00093 C -0.01372 0.00139 -0.01476 0.00162 -0.0158 0.00209 C -0.01667 0.00232 -0.01736 0.00301 -0.01823 0.00301 C -0.02274 0.00417 -0.03056 0.00556 -0.03559 0.00625 C -0.04358 0.00602 -0.05156 0.00602 -0.05938 0.00533 C -0.06111 0.0051 -0.05625 0.0044 -0.05469 0.00417 C -0.04861 0.00371 -0.04253 0.00348 -0.03646 0.00301 C -0.03507 0.00278 -0.03385 0.00209 -0.03247 0.00209 C -0.00469 0.00209 -0.01215 -0.00092 -0.00069 0.00417 C 0.00191 0.00949 0.00122 0.00602 -0.00243 0.00834 C -0.00295 0.0088 -0.00313 0.01042 -0.00399 0.01065 C -0.02344 0.01158 -0.04306 0.01135 -0.06267 0.01158 C -0.06319 0.01227 -0.06493 0.01366 -0.06424 0.01366 C -0.05017 0.01482 -0.03611 0.01412 -0.02222 0.01482 C -0.02118 0.01482 -0.02014 0.01574 -0.0191 0.01574 C -0.01615 0.01644 -0.00729 0.0169 -0.01024 0.0169 L -0.09427 0.01482 C -0.08247 0.00834 -0.0908 0.01181 -0.0809 0.00949 C -0.07552 0.00811 -0.07986 0.0088 -0.07535 0.00741 C -0.07396 0.00695 -0.07274 0.00649 -0.07135 0.00625 C -0.06615 0.00556 -0.05556 0.00417 -0.05556 0.0044 L -0.00556 0.00533 C 0.00312 0.00533 -0.02292 0.00487 -0.03177 0.00417 C -0.03333 0.00417 -0.0349 0.00348 -0.03646 0.00301 C -0.03941 0.00255 -0.04236 0.00232 -0.04514 0.00209 C -0.05434 -0.00046 -0.0434 0.00232 -0.06024 -4.07407E-6 C -0.06198 -0.00023 -0.06563 -0.00162 -0.06736 -0.00208 C -0.0651 -0.00277 -0.06181 -0.00324 -0.05938 -0.00439 C -0.05295 -0.00717 -0.05799 -0.00578 -0.05226 -0.0074 C -0.04635 -0.00926 -0.04705 -0.00879 -0.03889 -0.00949 C -0.02587 -0.00879 -0.0125 -0.01111 2.77778E-7 -0.00648 C 0.00087 -0.00601 0.00156 -0.00578 0.00243 -0.00532 C -0.00191 -0.00347 0.00156 -0.00486 -0.00469 -0.00324 C -0.03681 0.00487 0.00937 -0.00625 -0.01979 -4.07407E-6 C -0.02899 0.00186 -0.02674 0.00278 -0.03646 0.00301 C -0.05208 0.00371 -0.09878 0.00417 -0.08333 0.00417 C -0.06337 0.00417 -0.04358 0.00348 -0.02378 0.00301 C -0.01285 0.00487 -0.00208 0.00625 0.00868 0.00834 C 0.01007 0.0088 0.01146 0.00949 0.01267 0.01065 C 0.01389 0.01158 0.01528 0.01459 0.01597 0.01574 C 0.01302 0.01968 0.01424 0.01899 0.00799 0.01899 C -0.00139 0.01899 -0.01059 0.01829 -0.01979 0.01806 L -0.02622 0.01366 C -0.02778 0.01274 -0.02951 0.01181 -0.0309 0.01065 C -0.03403 0.00787 -0.03247 0.0088 -0.03559 0.00741 C -0.03628 0.00649 -0.03889 0.00348 -0.03889 0.00209 C -0.03889 -0.00023 -0.03872 -0.00301 -0.03733 -0.00439 C -0.03507 -0.00625 -0.02934 -0.00648 -0.02934 -0.00625 C -0.02031 -0.00601 -0.01128 -0.00601 -0.00243 -0.00532 C -0.00122 -0.00532 -0.00017 -0.00509 0.00087 -0.00439 C 0.00174 -0.00347 0.00243 -0.00208 0.00312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1 C -0.00521 0.01435 2.5E-6 -0.00092 -0.00625 -0.00324 C -0.02847 -0.01134 -0.05261 -0.00648 -0.07535 -0.00208 C -0.09445 0.00139 -0.03681 -0.00139 -0.01736 -0.00116 C -0.01459 -0.00069 -0.01146 -0.00139 -0.00868 -1.11111E-6 C -0.00747 0.00046 -0.01129 0.0007 -0.01268 0.00093 C -0.01372 0.00139 -0.01476 0.00162 -0.0158 0.00208 C -0.01667 0.00232 -0.01736 0.00301 -0.01823 0.00301 C -0.02275 0.00417 -0.03056 0.00556 -0.03559 0.00625 C -0.04358 0.00602 -0.05156 0.00602 -0.05938 0.00533 C -0.06111 0.00509 -0.05625 0.0044 -0.05469 0.00417 C -0.04861 0.0037 -0.04254 0.00347 -0.03646 0.00301 C -0.03507 0.00278 -0.03386 0.00208 -0.03247 0.00208 C -0.00469 0.00208 -0.01216 -0.00092 -0.0007 0.00417 C 0.00191 0.00949 0.00121 0.00602 -0.00243 0.00833 C -0.00295 0.0088 -0.00313 0.01042 -0.004 0.01065 C -0.02344 0.01158 -0.04306 0.01134 -0.06268 0.01158 C -0.0632 0.01227 -0.06493 0.01366 -0.06424 0.01366 C -0.05018 0.01482 -0.03611 0.01412 -0.02222 0.01482 C -0.02118 0.01482 -0.02014 0.01574 -0.0191 0.01574 C -0.01615 0.01644 -0.00729 0.0169 -0.01025 0.0169 L -0.09427 0.01482 C -0.08247 0.00833 -0.0908 0.01181 -0.08091 0.00949 C -0.07552 0.0081 -0.07986 0.0088 -0.07535 0.00741 C -0.07396 0.00695 -0.07275 0.00648 -0.07136 0.00625 C -0.06615 0.00556 -0.05556 0.00417 -0.05556 0.0044 L -0.00556 0.00533 C 0.00312 0.00533 -0.02292 0.00486 -0.03177 0.00417 C -0.03334 0.00417 -0.0349 0.00347 -0.03646 0.00301 C -0.03941 0.00255 -0.04236 0.00232 -0.04514 0.00208 C -0.05434 -0.00046 -0.04341 0.00232 -0.06025 -1.11111E-6 C -0.06198 -0.00023 -0.06563 -0.00162 -0.06736 -0.00208 C -0.06511 -0.00278 -0.06181 -0.00324 -0.05938 -0.0044 C -0.05295 -0.00717 -0.05799 -0.00579 -0.05226 -0.00741 C -0.04636 -0.00926 -0.04705 -0.0088 -0.03889 -0.00949 C -0.02587 -0.0088 -0.0125 -0.01111 2.5E-6 -0.00648 C 0.00087 -0.00602 0.00156 -0.00579 0.00243 -0.00532 C -0.00191 -0.00347 0.00156 -0.00486 -0.00469 -0.00324 C -0.03681 0.00486 0.00937 -0.00625 -0.01979 -1.11111E-6 C -0.029 0.00185 -0.02674 0.00278 -0.03646 0.00301 C -0.05209 0.0037 -0.09879 0.00417 -0.08334 0.00417 C -0.06337 0.00417 -0.04358 0.00347 -0.02379 0.00301 C -0.01285 0.00486 -0.00209 0.00625 0.00868 0.00833 C 0.01007 0.0088 0.01146 0.00949 0.01267 0.01065 C 0.01389 0.01158 0.01528 0.01458 0.01597 0.01574 C 0.01302 0.01968 0.01423 0.01898 0.00798 0.01898 C -0.00139 0.01898 -0.01059 0.01829 -0.01979 0.01806 L -0.02622 0.01366 C -0.02778 0.01273 -0.02952 0.01181 -0.03091 0.01065 C -0.03403 0.00787 -0.03247 0.0088 -0.03559 0.00741 C -0.03629 0.00648 -0.03889 0.00347 -0.03889 0.00208 C -0.03889 -0.00023 -0.03872 -0.00301 -0.03733 -0.0044 C -0.03507 -0.00625 -0.02934 -0.00648 -0.02934 -0.00625 C -0.02031 -0.00602 -0.01129 -0.00602 -0.00243 -0.00532 C -0.00122 -0.00532 -0.00018 -0.00509 0.00087 -0.0044 C 0.00173 -0.00347 0.00243 -0.00208 0.00312 -0.00116 C 0.00347 -1.11111E-6 0.00399 0.00093 0.00399 0.00208 C 0.00399 0.00394 0.0033 0.00995 0.00243 0.01273 C 0.00191 0.01389 0.00104 0.01458 0.00087 0.01574 C 0.00052 0.01759 0.00087 0.01945 0.00087 0.02107 L -0.00469 0.02338 Z " pathEditMode="relative" rAng="0" ptsTypes="AAAAAAAAAAAAAAAAAAAAAAAAAAAAAAAAAAAAAAAAAAAAAAAAAAAAAAAAAAAAAA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1 C -0.00521 0.01435 8.33333E-7 -0.00093 -0.00625 -0.00324 C -0.02847 -0.01134 -0.0526 -0.00648 -0.07535 -0.00208 C -0.09445 0.00139 -0.03681 -0.00139 -0.01736 -0.00116 C -0.01458 -0.00069 -0.01146 -0.00139 -0.00868 3.7037E-7 C -0.00747 0.00046 -0.01129 0.00069 -0.01267 0.00093 C -0.01372 0.00139 -0.01476 0.00162 -0.0158 0.00208 C -0.01667 0.00231 -0.01736 0.00301 -0.01823 0.00301 C -0.02274 0.00417 -0.03056 0.00556 -0.03559 0.00625 C -0.04358 0.00602 -0.05156 0.00602 -0.05938 0.00532 C -0.06111 0.00509 -0.05625 0.0044 -0.05469 0.00417 C -0.04861 0.0037 -0.04254 0.00347 -0.03646 0.00301 C -0.03507 0.00278 -0.03385 0.00208 -0.03247 0.00208 C -0.00469 0.00208 -0.01215 -0.00093 -0.0007 0.00417 C 0.00191 0.00949 0.00121 0.00602 -0.00243 0.00833 C -0.00295 0.0088 -0.00313 0.01042 -0.00399 0.01065 C -0.02344 0.01157 -0.04306 0.01134 -0.06267 0.01157 C -0.0632 0.01227 -0.06493 0.01366 -0.06424 0.01366 C -0.05017 0.01481 -0.03611 0.01412 -0.02222 0.01481 C -0.02118 0.01481 -0.02014 0.01574 -0.0191 0.01574 C -0.01615 0.01643 -0.00729 0.0169 -0.01024 0.0169 L -0.09427 0.01481 C -0.08247 0.00833 -0.0908 0.01181 -0.0809 0.00949 C -0.07552 0.0081 -0.07986 0.0088 -0.07535 0.00741 C -0.07396 0.00694 -0.07274 0.00648 -0.07135 0.00625 C -0.06615 0.00556 -0.05556 0.00417 -0.05556 0.0044 L -0.00556 0.00532 C 0.00312 0.00532 -0.02292 0.00486 -0.03177 0.00417 C -0.03333 0.00417 -0.0349 0.00347 -0.03646 0.00301 C -0.03941 0.00255 -0.04236 0.00231 -0.04514 0.00208 C -0.05434 -0.00046 -0.0434 0.00231 -0.06024 3.7037E-7 C -0.06198 -0.00023 -0.06563 -0.00162 -0.06736 -0.00208 C -0.0651 -0.00278 -0.06181 -0.00324 -0.05938 -0.0044 C -0.05295 -0.00718 -0.05799 -0.00579 -0.05226 -0.00741 C -0.04635 -0.00926 -0.04705 -0.0088 -0.03889 -0.00949 C -0.02587 -0.0088 -0.0125 -0.01111 8.33333E-7 -0.00648 C 0.00087 -0.00602 0.00156 -0.00579 0.00243 -0.00532 C -0.00191 -0.00347 0.00156 -0.00486 -0.00469 -0.00324 C -0.03681 0.00486 0.00937 -0.00625 -0.01979 3.7037E-7 C -0.02899 0.00185 -0.02674 0.00278 -0.03646 0.00301 C -0.05208 0.0037 -0.09879 0.00417 -0.08333 0.00417 C -0.06337 0.00417 -0.04358 0.00347 -0.02379 0.00301 C -0.01285 0.00486 -0.00208 0.00625 0.00868 0.00833 C 0.01007 0.0088 0.01146 0.00949 0.01267 0.01065 C 0.01389 0.01157 0.01528 0.01458 0.01597 0.01574 C 0.01302 0.01968 0.01424 0.01898 0.00799 0.01898 C -0.00139 0.01898 -0.01059 0.01829 -0.01979 0.01806 L -0.02622 0.01366 C -0.02778 0.01273 -0.02951 0.01181 -0.0309 0.01065 C -0.03403 0.00787 -0.03247 0.0088 -0.03559 0.00741 C -0.03629 0.00648 -0.03889 0.00347 -0.03889 0.00208 C -0.03889 -0.00023 -0.03872 -0.00301 -0.03733 -0.0044 C -0.03507 -0.00625 -0.02934 -0.00648 -0.02934 -0.00625 C -0.02031 -0.00602 -0.01129 -0.00602 -0.00243 -0.00532 C -0.00122 -0.00532 -0.00017 -0.00509 0.00087 -0.0044 C 0.00174 -0.00347 0.00243 -0.00208 0.00312 -0.00116 C 0.00347 3.7037E-7 0.00399 0.00093 0.00399 0.00208 C 0.00399 0.00393 0.0033 0.00995 0.00243 0.01273 C 0.00191 0.01389 0.00104 0.01458 0.00087 0.01574 C 0.00052 0.01759 0.00087 0.01944 0.00087 0.02106 L -0.00469 0.02338 Z " pathEditMode="relative" rAng="0" ptsTypes="AAAAAAAAAAAAAAAAAAAAAAAAAAAAAAAAAAAAAAAAAAAAAAAAAAAAAAAAAAAAAA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1.94444E-6 -0.00092 -0.00625 -0.00324 C -0.02847 -0.01134 -0.05261 -0.00648 -0.07535 -0.00208 C -0.09445 0.00139 -0.03681 -0.00138 -0.01736 -0.00115 C -0.01459 -0.00069 -0.01146 -0.00138 -0.00868 -4.07407E-6 C -0.00747 0.00047 -0.01129 0.0007 -0.01268 0.00093 C -0.01372 0.00139 -0.01476 0.00162 -0.0158 0.00209 C -0.01667 0.00232 -0.01736 0.00301 -0.01823 0.00301 C -0.02274 0.00417 -0.03056 0.00556 -0.03559 0.00625 C -0.04358 0.00602 -0.05156 0.00602 -0.05938 0.00533 C -0.06111 0.0051 -0.05625 0.0044 -0.05469 0.00417 C -0.04861 0.00371 -0.04254 0.00348 -0.03646 0.00301 C -0.03507 0.00278 -0.03386 0.00209 -0.03247 0.00209 C -0.00469 0.00209 -0.01215 -0.00092 -0.0007 0.00417 C 0.00191 0.00949 0.00121 0.00602 -0.00243 0.00834 C -0.00295 0.0088 -0.00313 0.01042 -0.00399 0.01065 C -0.02344 0.01158 -0.04306 0.01135 -0.06268 0.01158 C -0.0632 0.01227 -0.06493 0.01366 -0.06424 0.01366 C -0.05018 0.01482 -0.03611 0.01412 -0.02222 0.01482 C -0.02118 0.01482 -0.02014 0.01574 -0.0191 0.01574 C -0.01615 0.01644 -0.00729 0.0169 -0.01024 0.0169 L -0.09427 0.01482 C -0.08247 0.00834 -0.0908 0.01181 -0.0809 0.00949 C -0.07552 0.00811 -0.07986 0.0088 -0.07535 0.00741 C -0.07396 0.00695 -0.07274 0.00649 -0.07136 0.00625 C -0.06615 0.00556 -0.05556 0.00417 -0.05556 0.0044 L -0.00556 0.00533 C 0.00312 0.00533 -0.02292 0.00487 -0.03177 0.00417 C -0.03334 0.00417 -0.0349 0.00348 -0.03646 0.00301 C -0.03941 0.00255 -0.04236 0.00232 -0.04514 0.00209 C -0.05434 -0.00046 -0.0434 0.00232 -0.06024 -4.07407E-6 C -0.06198 -0.00023 -0.06563 -0.00162 -0.06736 -0.00208 C -0.06511 -0.00277 -0.06181 -0.00324 -0.05938 -0.00439 C -0.05295 -0.00717 -0.05799 -0.00578 -0.05226 -0.0074 C -0.04636 -0.00926 -0.04705 -0.00879 -0.03889 -0.00949 C -0.02587 -0.00879 -0.0125 -0.01111 1.94444E-6 -0.00648 C 0.00087 -0.00601 0.00156 -0.00578 0.00243 -0.00532 C -0.00191 -0.00347 0.00156 -0.00486 -0.00469 -0.00324 C -0.03681 0.00487 0.00937 -0.00625 -0.01979 -4.07407E-6 C -0.02899 0.00186 -0.02674 0.00278 -0.03646 0.00301 C -0.05209 0.00371 -0.09879 0.00417 -0.08334 0.00417 C -0.06337 0.00417 -0.04358 0.00348 -0.02379 0.00301 C -0.01285 0.00487 -0.00209 0.00625 0.00868 0.00834 C 0.01007 0.0088 0.01146 0.00949 0.01267 0.01065 C 0.01389 0.01158 0.01528 0.01459 0.01597 0.01574 C 0.01302 0.01968 0.01423 0.01899 0.00798 0.01899 C -0.00139 0.01899 -0.01059 0.01829 -0.01979 0.01806 L -0.02622 0.01366 C -0.02778 0.01274 -0.02952 0.01181 -0.0309 0.01065 C -0.03403 0.00787 -0.03247 0.0088 -0.03559 0.00741 C -0.03629 0.00649 -0.03889 0.00348 -0.03889 0.00209 C -0.03889 -0.00023 -0.03872 -0.00301 -0.03733 -0.00439 C -0.03507 -0.00625 -0.02934 -0.00648 -0.02934 -0.00625 C -0.02031 -0.00601 -0.01129 -0.00601 -0.00243 -0.00532 C -0.00122 -0.00532 -0.00018 -0.00509 0.00087 -0.00439 C 0.00173 -0.00347 0.00243 -0.00208 0.00312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1 C -0.00521 0.01435 2.77778E-6 -0.00093 -0.00625 -0.00324 C -0.02847 -0.01134 -0.05261 -0.00648 -0.07535 -0.00209 C -0.09445 0.00139 -0.03681 -0.00139 -0.01736 -0.00116 C -0.01459 -0.0007 -0.01146 -0.00139 -0.00868 1.85185E-6 C -0.00747 0.00046 -0.01129 0.00069 -0.01268 0.00092 C -0.01372 0.00139 -0.01476 0.00162 -0.0158 0.00208 C -0.01667 0.00231 -0.01736 0.00301 -0.01823 0.00301 C -0.02275 0.00416 -0.03056 0.00555 -0.03559 0.00625 C -0.04358 0.00602 -0.05157 0.00602 -0.05938 0.00532 C -0.06111 0.00509 -0.05625 0.0044 -0.05469 0.00416 C -0.04861 0.0037 -0.04254 0.00347 -0.03646 0.00301 C -0.03507 0.00278 -0.03386 0.00208 -0.03247 0.00208 C -0.00469 0.00208 -0.01216 -0.00093 -0.0007 0.00416 C 0.00191 0.00949 0.00121 0.00602 -0.00243 0.00833 C -0.00295 0.00879 -0.00313 0.01041 -0.004 0.01065 C -0.02344 0.01157 -0.04306 0.01134 -0.06268 0.01157 C -0.0632 0.01227 -0.06493 0.01366 -0.06424 0.01366 C -0.05018 0.01481 -0.03611 0.01412 -0.02222 0.01481 C -0.02118 0.01481 -0.02014 0.01574 -0.0191 0.01574 C -0.01615 0.01643 -0.00729 0.0169 -0.01025 0.0169 L -0.09427 0.01481 C -0.08247 0.00833 -0.0908 0.0118 -0.08091 0.00949 C -0.07552 0.0081 -0.07986 0.00879 -0.07535 0.00741 C -0.07396 0.00694 -0.07275 0.00648 -0.07136 0.00625 C -0.06615 0.00555 -0.05556 0.00416 -0.05556 0.0044 L -0.00556 0.00532 C 0.00312 0.00532 -0.02292 0.00486 -0.03177 0.00416 C -0.03334 0.00416 -0.0349 0.00347 -0.03646 0.00301 C -0.03941 0.00254 -0.04236 0.00231 -0.04514 0.00208 C -0.05434 -0.00046 -0.04341 0.00231 -0.06025 1.85185E-6 C -0.06198 -0.00023 -0.06563 -0.00162 -0.06736 -0.00209 C -0.06511 -0.00278 -0.06181 -0.00324 -0.05938 -0.0044 C -0.05295 -0.00718 -0.05799 -0.00579 -0.05226 -0.00741 C -0.04636 -0.00926 -0.04705 -0.0088 -0.03889 -0.00949 C -0.02587 -0.0088 -0.0125 -0.01111 2.77778E-6 -0.00648 C 0.00087 -0.00602 0.00156 -0.00579 0.00243 -0.00533 C -0.00191 -0.00347 0.00156 -0.00486 -0.00469 -0.00324 C -0.03681 0.00486 0.00937 -0.00625 -0.01979 1.85185E-6 C -0.029 0.00185 -0.02674 0.00278 -0.03646 0.00301 C -0.05209 0.0037 -0.09879 0.00416 -0.08334 0.00416 C -0.06337 0.00416 -0.04358 0.00347 -0.02379 0.00301 C -0.01285 0.00486 -0.00209 0.00625 0.00868 0.00833 C 0.01007 0.00879 0.01146 0.00949 0.01267 0.01065 C 0.01389 0.01157 0.01528 0.01458 0.01597 0.01574 C 0.01302 0.01967 0.01423 0.01898 0.00798 0.01898 C -0.00139 0.01898 -0.01059 0.01829 -0.01979 0.01805 L -0.02622 0.01366 C -0.02778 0.01273 -0.02952 0.0118 -0.03091 0.01065 C -0.03403 0.00787 -0.03247 0.00879 -0.03559 0.00741 C -0.03629 0.00648 -0.03889 0.00347 -0.03889 0.00208 C -0.03889 -0.00023 -0.03872 -0.00301 -0.03733 -0.0044 C -0.03507 -0.00625 -0.02934 -0.00648 -0.02934 -0.00625 C -0.02032 -0.00602 -0.01129 -0.00602 -0.00243 -0.00533 C -0.00122 -0.00533 -0.00018 -0.00509 0.00087 -0.0044 C 0.00173 -0.00347 0.00243 -0.00209 0.00312 -0.00116 C 0.00347 1.85185E-6 0.00399 0.00092 0.00399 0.00208 C 0.00399 0.00393 0.0033 0.00995 0.00243 0.01273 C 0.00191 0.01389 0.00104 0.01458 0.00087 0.01574 C 0.00052 0.01759 0.00087 0.01944 0.00087 0.02106 L -0.00469 0.02338 Z " pathEditMode="relative" rAng="0" ptsTypes="AAAAAAAAAAAAAAAAAAAAAAAAAAAAAAAAAAAAAAAAAAAAAAAAAAAAAAAAAAAAAA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2338 L -0.00468 0.02361 C -0.0052 0.01435 -4.44444E-6 -0.00093 -0.00625 -0.00324 C -0.02847 -0.01134 -0.0526 -0.00648 -0.07534 -0.00209 C -0.09444 0.00139 -0.0368 -0.00139 -0.01736 -0.00116 C -0.01458 -0.0007 -0.01145 -0.00139 -0.00868 1.85185E-6 C -0.00746 0.00046 -0.01128 0.00069 -0.01267 0.00092 C -0.01371 0.00139 -0.01475 0.00162 -0.01579 0.00208 C -0.01666 0.00231 -0.01736 0.00301 -0.01822 0.00301 C -0.02274 0.00416 -0.03055 0.00555 -0.03559 0.00625 C -0.04357 0.00602 -0.05156 0.00602 -0.05937 0.00532 C -0.06111 0.00509 -0.05625 0.0044 -0.05468 0.00416 C -0.04861 0.0037 -0.04253 0.00347 -0.03645 0.00301 C -0.03506 0.00278 -0.03385 0.00208 -0.03246 0.00208 C -0.00468 0.00208 -0.01215 -0.00093 -0.00069 0.00416 C 0.00191 0.00949 0.00122 0.00602 -0.00243 0.00833 C -0.00295 0.00879 -0.00312 0.01041 -0.00399 0.01065 C -0.02343 0.01157 -0.04305 0.01134 -0.06267 0.01157 C -0.06319 0.01227 -0.06493 0.01366 -0.06423 0.01366 C -0.05017 0.01481 -0.03611 0.01412 -0.02222 0.01481 C -0.02118 0.01481 -0.02013 0.01574 -0.01909 0.01574 C -0.01614 0.01643 -0.00729 0.0169 -0.01024 0.0169 L -0.09427 0.01481 C -0.08246 0.00833 -0.09079 0.0118 -0.0809 0.00949 C -0.07552 0.0081 -0.07986 0.00879 -0.07534 0.00741 C -0.07395 0.00694 -0.07274 0.00648 -0.07135 0.00625 C -0.06614 0.00555 -0.05555 0.00416 -0.05555 0.0044 L -0.00555 0.00532 C 0.00313 0.00532 -0.02291 0.00486 -0.03177 0.00416 C -0.03333 0.00416 -0.03489 0.00347 -0.03645 0.00301 C -0.03941 0.00254 -0.04236 0.00231 -0.04513 0.00208 C -0.05434 -0.00046 -0.0434 0.00231 -0.06024 1.85185E-6 C -0.06197 -0.00023 -0.06562 -0.00162 -0.06736 -0.00209 C -0.0651 -0.00278 -0.0618 -0.00324 -0.05937 -0.0044 C -0.05295 -0.00718 -0.05798 -0.00579 -0.05225 -0.00741 C -0.04635 -0.00926 -0.04704 -0.0088 -0.03888 -0.00949 C -0.02586 -0.0088 -0.0125 -0.01111 -4.44444E-6 -0.00648 C 0.00087 -0.00602 0.00157 -0.00579 0.00244 -0.00533 C -0.00191 -0.00347 0.00157 -0.00486 -0.00468 -0.00324 C -0.0368 0.00486 0.00938 -0.00625 -0.01979 1.85185E-6 C -0.02899 0.00185 -0.02673 0.00278 -0.03645 0.00301 C -0.05208 0.0037 -0.09878 0.00416 -0.08333 0.00416 C -0.06336 0.00416 -0.04357 0.00347 -0.02378 0.00301 C -0.01284 0.00486 -0.00208 0.00625 0.00869 0.00833 C 0.01007 0.00879 0.01146 0.00949 0.01268 0.01065 C 0.01389 0.01157 0.01528 0.01458 0.01598 0.01574 C 0.01303 0.01967 0.01424 0.01898 0.00799 0.01898 C -0.00138 0.01898 -0.01059 0.01829 -0.01979 0.01805 L -0.02621 0.01366 C -0.02777 0.01273 -0.02951 0.0118 -0.0309 0.01065 C -0.03402 0.00787 -0.03246 0.00879 -0.03559 0.00741 C -0.03628 0.00648 -0.03888 0.00347 -0.03888 0.00208 C -0.03888 -0.00023 -0.03871 -0.00301 -0.03732 -0.0044 C -0.03506 -0.00625 -0.02934 -0.00648 -0.02934 -0.00625 C -0.02031 -0.00602 -0.01128 -0.00602 -0.00243 -0.00533 C -0.00121 -0.00533 -0.00017 -0.00509 0.00087 -0.0044 C 0.00174 -0.00347 0.00244 -0.00209 0.00313 -0.00116 C 0.00348 1.85185E-6 0.004 0.00092 0.004 0.00208 C 0.004 0.00393 0.0033 0.00995 0.00244 0.01273 C 0.00191 0.01389 0.00105 0.01458 0.00087 0.01574 C 0.00053 0.01759 0.00087 0.01944 0.00087 0.02106 L -0.00468 0.02338 Z " pathEditMode="relative" rAng="0" ptsTypes="AAAAAAAAAAAAAAAAAAAAAAAAAAAAAAAAAAAAAAAAAAAAAAAAAAAAAAAAAAAAAA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5.55556E-7 -0.00092 -0.00625 -0.00324 C -0.02847 -0.01134 -0.0526 -0.00648 -0.07535 -0.00208 C -0.09444 0.00139 -0.03681 -0.00138 -0.01736 -0.00115 C -0.01458 -0.00069 -0.01146 -0.00138 -0.00868 -4.07407E-6 C -0.00747 0.00047 -0.01129 0.0007 -0.01267 0.00093 C -0.01372 0.00139 -0.01476 0.00162 -0.0158 0.00209 C -0.01667 0.00232 -0.01736 0.00301 -0.01823 0.00301 C -0.02274 0.00417 -0.03056 0.00556 -0.03559 0.00625 C -0.04358 0.00602 -0.05156 0.00602 -0.05938 0.00533 C -0.06111 0.0051 -0.05625 0.0044 -0.05469 0.00417 C -0.04861 0.00371 -0.04254 0.00348 -0.03646 0.00301 C -0.03507 0.00278 -0.03385 0.00209 -0.03247 0.00209 C -0.00469 0.00209 -0.01215 -0.00092 -0.00069 0.00417 C 0.00191 0.00949 0.00121 0.00602 -0.00243 0.00834 C -0.00295 0.0088 -0.00313 0.01042 -0.00399 0.01065 C -0.02344 0.01158 -0.04306 0.01135 -0.06267 0.01158 C -0.06319 0.01227 -0.06493 0.01366 -0.06424 0.01366 C -0.05017 0.01482 -0.03611 0.01412 -0.02222 0.01482 C -0.02118 0.01482 -0.02014 0.01574 -0.0191 0.01574 C -0.01615 0.01644 -0.00729 0.0169 -0.01024 0.0169 L -0.09427 0.01482 C -0.08247 0.00834 -0.0908 0.01181 -0.0809 0.00949 C -0.07552 0.00811 -0.07986 0.0088 -0.07535 0.00741 C -0.07396 0.00695 -0.07274 0.00649 -0.07135 0.00625 C -0.06615 0.00556 -0.05556 0.00417 -0.05556 0.0044 L -0.00556 0.00533 C 0.00312 0.00533 -0.02292 0.00487 -0.03177 0.00417 C -0.03333 0.00417 -0.0349 0.00348 -0.03646 0.00301 C -0.03941 0.00255 -0.04236 0.00232 -0.04514 0.00209 C -0.05434 -0.00046 -0.0434 0.00232 -0.06024 -4.07407E-6 C -0.06198 -0.00023 -0.06563 -0.00162 -0.06736 -0.00208 C -0.0651 -0.00277 -0.06181 -0.00324 -0.05938 -0.00439 C -0.05295 -0.00717 -0.05799 -0.00578 -0.05226 -0.0074 C -0.04635 -0.00926 -0.04705 -0.00879 -0.03889 -0.00949 C -0.02587 -0.00879 -0.0125 -0.01111 5.55556E-7 -0.00648 C 0.00087 -0.00601 0.00156 -0.00578 0.00243 -0.00532 C -0.00191 -0.00347 0.00156 -0.00486 -0.00469 -0.00324 C -0.03681 0.00487 0.00937 -0.00625 -0.01979 -4.07407E-6 C -0.02899 0.00186 -0.02674 0.00278 -0.03646 0.00301 C -0.05208 0.00371 -0.09879 0.00417 -0.08333 0.00417 C -0.06337 0.00417 -0.04358 0.00348 -0.02379 0.00301 C -0.01285 0.00487 -0.00208 0.00625 0.00868 0.00834 C 0.01007 0.0088 0.01146 0.00949 0.01267 0.01065 C 0.01389 0.01158 0.01528 0.01459 0.01597 0.01574 C 0.01302 0.01968 0.01424 0.01899 0.00799 0.01899 C -0.00139 0.01899 -0.01059 0.01829 -0.01979 0.01806 L -0.02622 0.01366 C -0.02778 0.01274 -0.02951 0.01181 -0.0309 0.01065 C -0.03403 0.00787 -0.03247 0.0088 -0.03559 0.00741 C -0.03629 0.00649 -0.03889 0.00348 -0.03889 0.00209 C -0.03889 -0.00023 -0.03872 -0.00301 -0.03733 -0.00439 C -0.03507 -0.00625 -0.02934 -0.00648 -0.02934 -0.00625 C -0.02031 -0.00601 -0.01129 -0.00601 -0.00243 -0.00532 C -0.00122 -0.00532 -0.00017 -0.00509 0.00087 -0.00439 C 0.00174 -0.00347 0.00243 -0.00208 0.00312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2.77778E-7 -0.00092 -0.00625 -0.00324 C -0.02847 -0.01134 -0.0526 -0.00648 -0.07535 -0.00208 C -0.09444 0.00139 -0.03681 -0.00138 -0.01736 -0.00115 C -0.01458 -0.00069 -0.01146 -0.00138 -0.00868 -4.07407E-6 C -0.00747 0.00047 -0.01128 0.0007 -0.01267 0.00093 C -0.01372 0.00139 -0.01476 0.00162 -0.0158 0.00209 C -0.01667 0.00232 -0.01736 0.00301 -0.01823 0.00301 C -0.02274 0.00417 -0.03056 0.00556 -0.03559 0.00625 C -0.04358 0.00602 -0.05156 0.00602 -0.05938 0.00533 C -0.06111 0.0051 -0.05625 0.0044 -0.05469 0.00417 C -0.04861 0.00371 -0.04253 0.00348 -0.03646 0.00301 C -0.03507 0.00278 -0.03385 0.00209 -0.03247 0.00209 C -0.00469 0.00209 -0.01215 -0.00092 -0.00069 0.00417 C 0.00191 0.00949 0.00122 0.00602 -0.00243 0.00834 C -0.00295 0.0088 -0.00313 0.01042 -0.00399 0.01065 C -0.02344 0.01158 -0.04306 0.01135 -0.06267 0.01158 C -0.06319 0.01227 -0.06493 0.01366 -0.06424 0.01366 C -0.05017 0.01482 -0.03611 0.01412 -0.02222 0.01482 C -0.02118 0.01482 -0.02014 0.01574 -0.0191 0.01574 C -0.01615 0.01644 -0.00729 0.0169 -0.01024 0.0169 L -0.09427 0.01482 C -0.08247 0.00834 -0.0908 0.01181 -0.0809 0.00949 C -0.07552 0.00811 -0.07986 0.0088 -0.07535 0.00741 C -0.07396 0.00695 -0.07274 0.00649 -0.07135 0.00625 C -0.06615 0.00556 -0.05556 0.00417 -0.05556 0.0044 L -0.00556 0.00533 C 0.00312 0.00533 -0.02292 0.00487 -0.03177 0.00417 C -0.03333 0.00417 -0.0349 0.00348 -0.03646 0.00301 C -0.03941 0.00255 -0.04236 0.00232 -0.04514 0.00209 C -0.05434 -0.00046 -0.0434 0.00232 -0.06024 -4.07407E-6 C -0.06198 -0.00023 -0.06563 -0.00162 -0.06736 -0.00208 C -0.0651 -0.00277 -0.06181 -0.00324 -0.05938 -0.00439 C -0.05295 -0.00717 -0.05799 -0.00578 -0.05226 -0.0074 C -0.04635 -0.00926 -0.04705 -0.00879 -0.03889 -0.00949 C -0.02587 -0.00879 -0.0125 -0.01111 2.77778E-7 -0.00648 C 0.00087 -0.00601 0.00156 -0.00578 0.00243 -0.00532 C -0.00191 -0.00347 0.00156 -0.00486 -0.00469 -0.00324 C -0.03681 0.00487 0.00937 -0.00625 -0.01979 -4.07407E-6 C -0.02899 0.00186 -0.02674 0.00278 -0.03646 0.00301 C -0.05208 0.00371 -0.09878 0.00417 -0.08333 0.00417 C -0.06337 0.00417 -0.04358 0.00348 -0.02378 0.00301 C -0.01285 0.00487 -0.00208 0.00625 0.00868 0.00834 C 0.01007 0.0088 0.01146 0.00949 0.01267 0.01065 C 0.01389 0.01158 0.01528 0.01459 0.01597 0.01574 C 0.01302 0.01968 0.01424 0.01899 0.00799 0.01899 C -0.00139 0.01899 -0.01059 0.01829 -0.01979 0.01806 L -0.02622 0.01366 C -0.02778 0.01274 -0.02951 0.01181 -0.0309 0.01065 C -0.03403 0.00787 -0.03247 0.0088 -0.03559 0.00741 C -0.03628 0.00649 -0.03889 0.00348 -0.03889 0.00209 C -0.03889 -0.00023 -0.03872 -0.00301 -0.03733 -0.00439 C -0.03507 -0.00625 -0.02934 -0.00648 -0.02934 -0.00625 C -0.02031 -0.00601 -0.01128 -0.00601 -0.00243 -0.00532 C -0.00122 -0.00532 -0.00017 -0.00509 0.00087 -0.00439 C 0.00174 -0.00347 0.00243 -0.00208 0.00312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2338 L -0.00468 0.02362 C -0.00521 0.01436 -3.05556E-6 -0.00092 -0.00625 -0.00324 C -0.02847 -0.01134 -0.0526 -0.00648 -0.07534 -0.00208 C -0.09444 0.00139 -0.0368 -0.00138 -0.01736 -0.00115 C -0.01458 -0.00069 -0.01146 -0.00138 -0.00868 -4.07407E-6 C -0.00746 0.00047 -0.01128 0.0007 -0.01267 0.00093 C -0.01371 0.00139 -0.01475 0.00162 -0.0158 0.00209 C -0.01666 0.00232 -0.01736 0.00301 -0.01823 0.00301 C -0.02274 0.00417 -0.03055 0.00556 -0.03559 0.00625 C -0.04357 0.00602 -0.05156 0.00602 -0.05937 0.00533 C -0.06111 0.0051 -0.05625 0.0044 -0.05468 0.00417 C -0.04861 0.00371 -0.04253 0.00348 -0.03646 0.00301 C -0.03507 0.00278 -0.03385 0.00209 -0.03246 0.00209 C -0.00468 0.00209 -0.01215 -0.00092 -0.00069 0.00417 C 0.00191 0.00949 0.00122 0.00602 -0.00243 0.00834 C -0.00295 0.0088 -0.00312 0.01042 -0.00399 0.01065 C -0.02343 0.01158 -0.04305 0.01135 -0.06267 0.01158 C -0.06319 0.01227 -0.06493 0.01366 -0.06423 0.01366 C -0.05017 0.01482 -0.03611 0.01412 -0.02222 0.01482 C -0.02118 0.01482 -0.02014 0.01574 -0.01909 0.01574 C -0.01614 0.01644 -0.00729 0.0169 -0.01024 0.0169 L -0.09427 0.01482 C -0.08246 0.00834 -0.0908 0.01181 -0.0809 0.00949 C -0.07552 0.00811 -0.07986 0.0088 -0.07534 0.00741 C -0.07396 0.00695 -0.07274 0.00649 -0.07135 0.00625 C -0.06614 0.00556 -0.05555 0.00417 -0.05555 0.0044 L -0.00555 0.00533 C 0.00313 0.00533 -0.02291 0.00487 -0.03177 0.00417 C -0.03333 0.00417 -0.03489 0.00348 -0.03646 0.00301 C -0.03941 0.00255 -0.04236 0.00232 -0.04514 0.00209 C -0.05434 -0.00046 -0.0434 0.00232 -0.06024 -4.07407E-6 C -0.06198 -0.00023 -0.06562 -0.00162 -0.06736 -0.00208 C -0.0651 -0.00277 -0.0618 -0.00324 -0.05937 -0.00439 C -0.05295 -0.00717 -0.05798 -0.00578 -0.05225 -0.0074 C -0.04635 -0.00926 -0.04705 -0.00879 -0.03889 -0.00949 C -0.02586 -0.00879 -0.0125 -0.01111 -3.05556E-6 -0.00648 C 0.00087 -0.00601 0.00157 -0.00578 0.00243 -0.00532 C -0.00191 -0.00347 0.00157 -0.00486 -0.00468 -0.00324 C -0.0368 0.00487 0.00938 -0.00625 -0.01979 -4.07407E-6 C -0.02899 0.00186 -0.02673 0.00278 -0.03646 0.00301 C -0.05208 0.00371 -0.09878 0.00417 -0.08333 0.00417 C -0.06336 0.00417 -0.04357 0.00348 -0.02378 0.00301 C -0.01284 0.00487 -0.00208 0.00625 0.00868 0.00834 C 0.01007 0.0088 0.01146 0.00949 0.01268 0.01065 C 0.01389 0.01158 0.01528 0.01459 0.01598 0.01574 C 0.01302 0.01968 0.01424 0.01899 0.00799 0.01899 C -0.00139 0.01899 -0.01059 0.01829 -0.01979 0.01806 L -0.02621 0.01366 C -0.02777 0.01274 -0.02951 0.01181 -0.0309 0.01065 C -0.03402 0.00787 -0.03246 0.0088 -0.03559 0.00741 C -0.03628 0.00649 -0.03889 0.00348 -0.03889 0.00209 C -0.03889 -0.00023 -0.03871 -0.00301 -0.03732 -0.00439 C -0.03507 -0.00625 -0.02934 -0.00648 -0.02934 -0.00625 C -0.02031 -0.00601 -0.01128 -0.00601 -0.00243 -0.00532 C -0.00121 -0.00532 -0.00017 -0.00509 0.00087 -0.00439 C 0.00174 -0.00347 0.00243 -0.00208 0.00313 -0.00115 C 0.00348 -4.07407E-6 0.004 0.00093 0.004 0.00209 C 0.004 0.00394 0.0033 0.00996 0.00243 0.01274 C 0.00191 0.01389 0.00104 0.01459 0.00087 0.01574 C 0.00052 0.0176 0.00087 0.01945 0.00087 0.02107 L -0.00468 0.02338 Z " pathEditMode="relative" rAng="0" ptsTypes="AAAAAAAAAAAAAAAAAAAAAAAAAAAAAAAAAAAAAAAAAAAAAAAAAAAAAAAAAAAAAA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-2.77778E-7 -0.00092 -0.00625 -0.00324 C -0.02847 -0.01134 -0.0526 -0.00648 -0.07535 -0.00208 C -0.09444 0.00139 -0.03681 -0.00138 -0.01736 -0.00115 C -0.01458 -0.00069 -0.01146 -0.00138 -0.00868 -4.07407E-6 C -0.00746 0.00047 -0.01128 0.0007 -0.01267 0.00093 C -0.01371 0.00139 -0.01476 0.00162 -0.0158 0.00209 C -0.01667 0.00232 -0.01736 0.00301 -0.01823 0.00301 C -0.02274 0.00417 -0.03056 0.00556 -0.03559 0.00625 C -0.04358 0.00602 -0.05156 0.00602 -0.05937 0.00533 C -0.06111 0.0051 -0.05625 0.0044 -0.05469 0.00417 C -0.04861 0.00371 -0.04253 0.00348 -0.03646 0.00301 C -0.03507 0.00278 -0.03385 0.00209 -0.03246 0.00209 C -0.00469 0.00209 -0.01215 -0.00092 -0.00069 0.00417 C 0.00191 0.00949 0.00122 0.00602 -0.00243 0.00834 C -0.00295 0.0088 -0.00312 0.01042 -0.00399 0.01065 C -0.02344 0.01158 -0.04306 0.01135 -0.06267 0.01158 C -0.06319 0.01227 -0.06493 0.01366 -0.06424 0.01366 C -0.05017 0.01482 -0.03611 0.01412 -0.02222 0.01482 C -0.02118 0.01482 -0.02014 0.01574 -0.0191 0.01574 C -0.01615 0.01644 -0.00729 0.0169 -0.01024 0.0169 L -0.09427 0.01482 C -0.08246 0.00834 -0.0908 0.01181 -0.0809 0.00949 C -0.07552 0.00811 -0.07986 0.0088 -0.07535 0.00741 C -0.07396 0.00695 -0.07274 0.00649 -0.07135 0.00625 C -0.06615 0.00556 -0.05556 0.00417 -0.05556 0.0044 L -0.00556 0.00533 C 0.00313 0.00533 -0.02292 0.00487 -0.03177 0.00417 C -0.03333 0.00417 -0.0349 0.00348 -0.03646 0.00301 C -0.03941 0.00255 -0.04236 0.00232 -0.04514 0.00209 C -0.05434 -0.00046 -0.0434 0.00232 -0.06024 -4.07407E-6 C -0.06198 -0.00023 -0.06562 -0.00162 -0.06736 -0.00208 C -0.0651 -0.00277 -0.06181 -0.00324 -0.05937 -0.00439 C -0.05295 -0.00717 -0.05799 -0.00578 -0.05226 -0.0074 C -0.04635 -0.00926 -0.04705 -0.00879 -0.03889 -0.00949 C -0.02587 -0.00879 -0.0125 -0.01111 -2.77778E-7 -0.00648 C 0.00087 -0.00601 0.00156 -0.00578 0.00243 -0.00532 C -0.00191 -0.00347 0.00156 -0.00486 -0.00469 -0.00324 C -0.03681 0.00487 0.00938 -0.00625 -0.01979 -4.07407E-6 C -0.02899 0.00186 -0.02674 0.00278 -0.03646 0.00301 C -0.05208 0.00371 -0.09878 0.00417 -0.08333 0.00417 C -0.06337 0.00417 -0.04358 0.00348 -0.02378 0.00301 C -0.01285 0.00487 -0.00208 0.00625 0.00868 0.00834 C 0.01007 0.0088 0.01146 0.00949 0.01267 0.01065 C 0.01389 0.01158 0.01528 0.01459 0.01597 0.01574 C 0.01302 0.01968 0.01424 0.01899 0.00799 0.01899 C -0.00139 0.01899 -0.01059 0.01829 -0.01979 0.01806 L -0.02621 0.01366 C -0.02778 0.01274 -0.02951 0.01181 -0.0309 0.01065 C -0.03403 0.00787 -0.03246 0.0088 -0.03559 0.00741 C -0.03628 0.00649 -0.03889 0.00348 -0.03889 0.00209 C -0.03889 -0.00023 -0.03871 -0.00301 -0.03733 -0.00439 C -0.03507 -0.00625 -0.02934 -0.00648 -0.02934 -0.00625 C -0.02031 -0.00601 -0.01128 -0.00601 -0.00243 -0.00532 C -0.00121 -0.00532 -0.00017 -0.00509 0.00087 -0.00439 C 0.00174 -0.00347 0.00243 -0.00208 0.00313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2338 L -0.00468 0.02362 C -0.0052 0.01436 -3.61111E-6 -0.00092 -0.00625 -0.00324 C -0.02847 -0.01134 -0.0526 -0.00648 -0.07534 -0.00208 C -0.09444 0.00139 -0.0368 -0.00138 -0.01736 -0.00115 C -0.01458 -0.00069 -0.01145 -0.00138 -0.00868 -4.07407E-6 C -0.00746 0.00047 -0.01128 0.0007 -0.01267 0.00093 C -0.01371 0.00139 -0.01475 0.00162 -0.01579 0.00209 C -0.01666 0.00232 -0.01736 0.00301 -0.01823 0.00301 C -0.02274 0.00417 -0.03055 0.00556 -0.03559 0.00625 C -0.04357 0.00602 -0.05156 0.00602 -0.05937 0.00533 C -0.06111 0.0051 -0.05625 0.0044 -0.05468 0.00417 C -0.04861 0.00371 -0.04253 0.00348 -0.03645 0.00301 C -0.03507 0.00278 -0.03385 0.00209 -0.03246 0.00209 C -0.00468 0.00209 -0.01215 -0.00092 -0.00069 0.00417 C 0.00191 0.00949 0.00122 0.00602 -0.00243 0.00834 C -0.00295 0.0088 -0.00312 0.01042 -0.00399 0.01065 C -0.02343 0.01158 -0.04305 0.01135 -0.06267 0.01158 C -0.06319 0.01227 -0.06493 0.01366 -0.06423 0.01366 C -0.05017 0.01482 -0.03611 0.01412 -0.02222 0.01482 C -0.02118 0.01482 -0.02014 0.01574 -0.01909 0.01574 C -0.01614 0.01644 -0.00729 0.0169 -0.01024 0.0169 L -0.09427 0.01482 C -0.08246 0.00834 -0.09079 0.01181 -0.0809 0.00949 C -0.07552 0.00811 -0.07986 0.0088 -0.07534 0.00741 C -0.07395 0.00695 -0.07274 0.00649 -0.07135 0.00625 C -0.06614 0.00556 -0.05555 0.00417 -0.05555 0.0044 L -0.00555 0.00533 C 0.00313 0.00533 -0.02291 0.00487 -0.03177 0.00417 C -0.03333 0.00417 -0.03489 0.00348 -0.03645 0.00301 C -0.03941 0.00255 -0.04236 0.00232 -0.04514 0.00209 C -0.05434 -0.00046 -0.0434 0.00232 -0.06024 -4.07407E-6 C -0.06198 -0.00023 -0.06562 -0.00162 -0.06736 -0.00208 C -0.0651 -0.00277 -0.0618 -0.00324 -0.05937 -0.00439 C -0.05295 -0.00717 -0.05798 -0.00578 -0.05225 -0.0074 C -0.04635 -0.00926 -0.04704 -0.00879 -0.03889 -0.00949 C -0.02586 -0.00879 -0.0125 -0.01111 -3.61111E-6 -0.00648 C 0.00087 -0.00601 0.00157 -0.00578 0.00243 -0.00532 C -0.00191 -0.00347 0.00157 -0.00486 -0.00468 -0.00324 C -0.0368 0.00487 0.00938 -0.00625 -0.01979 -4.07407E-6 C -0.02899 0.00186 -0.02673 0.00278 -0.03645 0.00301 C -0.05208 0.00371 -0.09878 0.00417 -0.08333 0.00417 C -0.06336 0.00417 -0.04357 0.00348 -0.02378 0.00301 C -0.01284 0.00487 -0.00208 0.00625 0.00868 0.00834 C 0.01007 0.0088 0.01146 0.00949 0.01268 0.01065 C 0.01389 0.01158 0.01528 0.01459 0.01598 0.01574 C 0.01302 0.01968 0.01424 0.01899 0.00799 0.01899 C -0.00139 0.01899 -0.01059 0.01829 -0.01979 0.01806 L -0.02621 0.01366 C -0.02777 0.01274 -0.02951 0.01181 -0.0309 0.01065 C -0.03402 0.00787 -0.03246 0.0088 -0.03559 0.00741 C -0.03628 0.00649 -0.03889 0.00348 -0.03889 0.00209 C -0.03889 -0.00023 -0.03871 -0.00301 -0.03732 -0.00439 C -0.03507 -0.00625 -0.02934 -0.00648 -0.02934 -0.00625 C -0.02031 -0.00601 -0.01128 -0.00601 -0.00243 -0.00532 C -0.00121 -0.00532 -0.00017 -0.00509 0.00087 -0.00439 C 0.00174 -0.00347 0.00243 -0.00208 0.00313 -0.00115 C 0.00348 -4.07407E-6 0.004 0.00093 0.004 0.00209 C 0.004 0.00394 0.0033 0.00996 0.00243 0.01274 C 0.00191 0.01389 0.00105 0.01459 0.00087 0.01574 C 0.00052 0.0176 0.00087 0.01945 0.00087 0.02107 L -0.00468 0.02338 Z " pathEditMode="relative" rAng="0" ptsTypes="AAAAAAAAAAAAAAAAAAAAAAAAAAAAAAAAAAAAAAAAAAAAAAAAAAAAAAAAAAAAAA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1.11111E-6 -0.00092 -0.00625 -0.00324 C -0.02847 -0.01134 -0.05261 -0.00648 -0.07535 -0.00208 C -0.09445 0.00139 -0.03681 -0.00138 -0.01736 -0.00115 C -0.01458 -0.00069 -0.01146 -0.00138 -0.00868 -4.07407E-6 C -0.00747 0.00047 -0.01129 0.0007 -0.01267 0.00093 C -0.01372 0.00139 -0.01476 0.00162 -0.0158 0.00209 C -0.01667 0.00232 -0.01736 0.00301 -0.01823 0.00301 C -0.02274 0.00417 -0.03056 0.00556 -0.03559 0.00625 C -0.04358 0.00602 -0.05156 0.00602 -0.05938 0.00533 C -0.06111 0.0051 -0.05625 0.0044 -0.05469 0.00417 C -0.04861 0.00371 -0.04254 0.00348 -0.03646 0.00301 C -0.03507 0.00278 -0.03386 0.00209 -0.03247 0.00209 C -0.00469 0.00209 -0.01215 -0.00092 -0.0007 0.00417 C 0.00191 0.00949 0.00121 0.00602 -0.00243 0.00834 C -0.00295 0.0088 -0.00313 0.01042 -0.00399 0.01065 C -0.02344 0.01158 -0.04306 0.01135 -0.06267 0.01158 C -0.0632 0.01227 -0.06493 0.01366 -0.06424 0.01366 C -0.05017 0.01482 -0.03611 0.01412 -0.02222 0.01482 C -0.02118 0.01482 -0.02014 0.01574 -0.0191 0.01574 C -0.01615 0.01644 -0.00729 0.0169 -0.01024 0.0169 L -0.09427 0.01482 C -0.08247 0.00834 -0.0908 0.01181 -0.0809 0.00949 C -0.07552 0.00811 -0.07986 0.0088 -0.07535 0.00741 C -0.07396 0.00695 -0.07274 0.00649 -0.07136 0.00625 C -0.06615 0.00556 -0.05556 0.00417 -0.05556 0.0044 L -0.00556 0.00533 C 0.00312 0.00533 -0.02292 0.00487 -0.03177 0.00417 C -0.03333 0.00417 -0.0349 0.00348 -0.03646 0.00301 C -0.03941 0.00255 -0.04236 0.00232 -0.04514 0.00209 C -0.05434 -0.00046 -0.0434 0.00232 -0.06024 -4.07407E-6 C -0.06198 -0.00023 -0.06563 -0.00162 -0.06736 -0.00208 C -0.06511 -0.00277 -0.06181 -0.00324 -0.05938 -0.00439 C -0.05295 -0.00717 -0.05799 -0.00578 -0.05226 -0.0074 C -0.04636 -0.00926 -0.04705 -0.00879 -0.03889 -0.00949 C -0.02587 -0.00879 -0.0125 -0.01111 1.11111E-6 -0.00648 C 0.00087 -0.00601 0.00156 -0.00578 0.00243 -0.00532 C -0.00191 -0.00347 0.00156 -0.00486 -0.00469 -0.00324 C -0.03681 0.00487 0.00937 -0.00625 -0.01979 -4.07407E-6 C -0.02899 0.00186 -0.02674 0.00278 -0.03646 0.00301 C -0.05208 0.00371 -0.09879 0.00417 -0.08333 0.00417 C -0.06337 0.00417 -0.04358 0.00348 -0.02379 0.00301 C -0.01285 0.00487 -0.00208 0.00625 0.00868 0.00834 C 0.01007 0.0088 0.01146 0.00949 0.01267 0.01065 C 0.01389 0.01158 0.01528 0.01459 0.01597 0.01574 C 0.01302 0.01968 0.01424 0.01899 0.00799 0.01899 C -0.00139 0.01899 -0.01059 0.01829 -0.01979 0.01806 L -0.02622 0.01366 C -0.02778 0.01274 -0.02951 0.01181 -0.0309 0.01065 C -0.03403 0.00787 -0.03247 0.0088 -0.03559 0.00741 C -0.03629 0.00649 -0.03889 0.00348 -0.03889 0.00209 C -0.03889 -0.00023 -0.03872 -0.00301 -0.03733 -0.00439 C -0.03507 -0.00625 -0.02934 -0.00648 -0.02934 -0.00625 C -0.02031 -0.00601 -0.01129 -0.00601 -0.00243 -0.00532 C -0.00122 -0.00532 -0.00017 -0.00509 0.00087 -0.00439 C 0.00174 -0.00347 0.00243 -0.00208 0.00312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2 C -0.00521 0.01436 1.38889E-6 -0.00092 -0.00625 -0.00324 C -0.02847 -0.01134 -0.05261 -0.00648 -0.07535 -0.00208 C -0.09445 0.00139 -0.03681 -0.00138 -0.01736 -0.00115 C -0.01458 -0.00069 -0.01146 -0.00138 -0.00868 -4.07407E-6 C -0.00747 0.00047 -0.01129 0.0007 -0.01267 0.00093 C -0.01372 0.00139 -0.01476 0.00162 -0.0158 0.00209 C -0.01667 0.00232 -0.01736 0.00301 -0.01823 0.00301 C -0.02274 0.00417 -0.03056 0.00556 -0.03559 0.00625 C -0.04358 0.00602 -0.05156 0.00602 -0.05938 0.00533 C -0.06111 0.0051 -0.05625 0.0044 -0.05469 0.00417 C -0.04861 0.00371 -0.04254 0.00348 -0.03646 0.00301 C -0.03507 0.00278 -0.03386 0.00209 -0.03247 0.00209 C -0.00469 0.00209 -0.01215 -0.00092 -0.0007 0.00417 C 0.00191 0.00949 0.00121 0.00602 -0.00243 0.00834 C -0.00295 0.0088 -0.00313 0.01042 -0.00399 0.01065 C -0.02344 0.01158 -0.04306 0.01135 -0.06267 0.01158 C -0.0632 0.01227 -0.06493 0.01366 -0.06424 0.01366 C -0.05017 0.01482 -0.03611 0.01412 -0.02222 0.01482 C -0.02118 0.01482 -0.02014 0.01574 -0.0191 0.01574 C -0.01615 0.01644 -0.00729 0.0169 -0.01024 0.0169 L -0.09427 0.01482 C -0.08247 0.00834 -0.0908 0.01181 -0.0809 0.00949 C -0.07552 0.00811 -0.07986 0.0088 -0.07535 0.00741 C -0.07396 0.00695 -0.07274 0.00649 -0.07136 0.00625 C -0.06615 0.00556 -0.05556 0.00417 -0.05556 0.0044 L -0.00556 0.00533 C 0.00312 0.00533 -0.02292 0.00487 -0.03177 0.00417 C -0.03333 0.00417 -0.0349 0.00348 -0.03646 0.00301 C -0.03941 0.00255 -0.04236 0.00232 -0.04514 0.00209 C -0.05434 -0.00046 -0.0434 0.00232 -0.06024 -4.07407E-6 C -0.06198 -0.00023 -0.06563 -0.00162 -0.06736 -0.00208 C -0.06511 -0.00277 -0.06181 -0.00324 -0.05938 -0.00439 C -0.05295 -0.00717 -0.05799 -0.00578 -0.05226 -0.0074 C -0.04636 -0.00926 -0.04705 -0.00879 -0.03889 -0.00949 C -0.02587 -0.00879 -0.0125 -0.01111 1.38889E-6 -0.00648 C 0.00087 -0.00601 0.00156 -0.00578 0.00243 -0.00532 C -0.00191 -0.00347 0.00156 -0.00486 -0.00469 -0.00324 C -0.03681 0.00487 0.00937 -0.00625 -0.01979 -4.07407E-6 C -0.02899 0.00186 -0.02674 0.00278 -0.03646 0.00301 C -0.05208 0.00371 -0.09879 0.00417 -0.08333 0.00417 C -0.06337 0.00417 -0.04358 0.00348 -0.02379 0.00301 C -0.01285 0.00487 -0.00208 0.00625 0.00868 0.00834 C 0.01007 0.0088 0.01146 0.00949 0.01267 0.01065 C 0.01389 0.01158 0.01528 0.01459 0.01597 0.01574 C 0.01302 0.01968 0.01423 0.01899 0.00798 0.01899 C -0.00139 0.01899 -0.01059 0.01829 -0.01979 0.01806 L -0.02622 0.01366 C -0.02778 0.01274 -0.02952 0.01181 -0.0309 0.01065 C -0.03403 0.00787 -0.03247 0.0088 -0.03559 0.00741 C -0.03629 0.00649 -0.03889 0.00348 -0.03889 0.00209 C -0.03889 -0.00023 -0.03872 -0.00301 -0.03733 -0.00439 C -0.03507 -0.00625 -0.02934 -0.00648 -0.02934 -0.00625 C -0.02031 -0.00601 -0.01129 -0.00601 -0.00243 -0.00532 C -0.00122 -0.00532 -0.00017 -0.00509 0.00087 -0.00439 C 0.00173 -0.00347 0.00243 -0.00208 0.00312 -0.00115 C 0.00347 -4.07407E-6 0.00399 0.00093 0.00399 0.00209 C 0.00399 0.00394 0.0033 0.00996 0.00243 0.01274 C 0.00191 0.01389 0.00104 0.01459 0.00087 0.01574 C 0.00052 0.0176 0.00087 0.01945 0.00087 0.02107 L -0.00469 0.02338 Z " pathEditMode="relative" rAng="0" ptsTypes="AAAAAAAAAAAAAAAAAAAAAAAAAAAAAAAAAAAAAAAAAAAAAAAAAAAAAAAAAAAAAA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2338 L -0.00469 0.02361 C -0.00521 0.01435 4.16667E-6 -0.00093 -0.00625 -0.00324 C -0.02848 -0.01134 -0.05261 -0.00648 -0.07535 -0.00209 C -0.09445 0.00139 -0.03681 -0.00139 -0.01737 -0.00116 C -0.01459 -0.0007 -0.01146 -0.00139 -0.00868 1.85185E-6 C -0.00747 0.00046 -0.01129 0.00069 -0.01268 0.00092 C -0.01372 0.00139 -0.01476 0.00162 -0.0158 0.00208 C -0.01667 0.00231 -0.01737 0.00301 -0.01823 0.00301 C -0.02275 0.00416 -0.03056 0.00555 -0.03559 0.00625 C -0.04358 0.00602 -0.05157 0.00602 -0.05938 0.00532 C -0.06112 0.00509 -0.05625 0.0044 -0.05469 0.00416 C -0.04862 0.0037 -0.04254 0.00347 -0.03646 0.00301 C -0.03507 0.00278 -0.03386 0.00208 -0.03247 0.00208 C -0.00469 0.00208 -0.01216 -0.00093 -0.0007 0.00416 C 0.00191 0.00949 0.00121 0.00602 -0.00243 0.00833 C -0.00296 0.00879 -0.00313 0.01041 -0.004 0.01065 C -0.02344 0.01157 -0.04306 0.01134 -0.06268 0.01157 C -0.0632 0.01227 -0.06493 0.01366 -0.06424 0.01366 C -0.05018 0.01481 -0.03612 0.01412 -0.02223 0.01481 C -0.02118 0.01481 -0.02014 0.01574 -0.0191 0.01574 C -0.01615 0.01643 -0.0073 0.0169 -0.01025 0.0169 L -0.09427 0.01481 C -0.08247 0.00833 -0.0908 0.0118 -0.08091 0.00949 C -0.07552 0.0081 -0.07987 0.00879 -0.07535 0.00741 C -0.07396 0.00694 -0.07275 0.00648 -0.07136 0.00625 C -0.06615 0.00555 -0.05556 0.00416 -0.05556 0.0044 L -0.00556 0.00532 C 0.00312 0.00532 -0.02292 0.00486 -0.03177 0.00416 C -0.03334 0.00416 -0.0349 0.00347 -0.03646 0.00301 C -0.03941 0.00254 -0.04237 0.00231 -0.04514 0.00208 C -0.05434 -0.00046 -0.04341 0.00231 -0.06025 1.85185E-6 C -0.06198 -0.00023 -0.06563 -0.00162 -0.06737 -0.00209 C -0.06511 -0.00278 -0.06181 -0.00324 -0.05938 -0.0044 C -0.05296 -0.00718 -0.05799 -0.00579 -0.05226 -0.00741 C -0.04636 -0.00926 -0.04705 -0.0088 -0.03889 -0.00949 C -0.02587 -0.0088 -0.0125 -0.01111 4.16667E-6 -0.00648 C 0.00086 -0.00602 0.00156 -0.00579 0.00243 -0.00533 C -0.00191 -0.00347 0.00156 -0.00486 -0.00469 -0.00324 C -0.03681 0.00486 0.00937 -0.00625 -0.0198 1.85185E-6 C -0.029 0.00185 -0.02674 0.00278 -0.03646 0.00301 C -0.05209 0.0037 -0.09879 0.00416 -0.08334 0.00416 C -0.06337 0.00416 -0.04358 0.00347 -0.02379 0.00301 C -0.01285 0.00486 -0.00209 0.00625 0.00868 0.00833 C 0.01007 0.00879 0.01145 0.00949 0.01267 0.01065 C 0.01388 0.01157 0.01527 0.01458 0.01597 0.01574 C 0.01302 0.01967 0.01423 0.01898 0.00798 0.01898 C -0.00139 0.01898 -0.01059 0.01829 -0.0198 0.01805 L -0.02622 0.01366 C -0.02778 0.01273 -0.02952 0.0118 -0.03091 0.01065 C -0.03403 0.00787 -0.03247 0.00879 -0.03559 0.00741 C -0.03629 0.00648 -0.03889 0.00347 -0.03889 0.00208 C -0.03889 -0.00023 -0.03872 -0.00301 -0.03733 -0.0044 C -0.03507 -0.00625 -0.02934 -0.00648 -0.02934 -0.00625 C -0.02032 -0.00602 -0.01129 -0.00602 -0.00243 -0.00533 C -0.00122 -0.00533 -0.00018 -0.00509 0.00086 -0.0044 C 0.00173 -0.00347 0.00243 -0.00209 0.00312 -0.00116 C 0.00347 1.85185E-6 0.00399 0.00092 0.00399 0.00208 C 0.00399 0.00393 0.00329 0.00995 0.00243 0.01273 C 0.00191 0.01389 0.00104 0.01458 0.00086 0.01574 C 0.00052 0.01759 0.00086 0.01944 0.00086 0.02106 L -0.00469 0.02338 Z " pathEditMode="relative" rAng="0" ptsTypes="AAAAAAAAAAAAAAAAAAAAAAAAAAAAAAAAAAAAAAAAAAAAAAAAAAAAAAAAAAAAAA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2338 L -0.00468 0.02362 C -0.0052 0.01436 -4.16667E-6 -0.00092 -0.00625 -0.00324 C -0.02847 -0.01134 -0.0526 -0.00648 -0.07534 -0.00208 C -0.09444 0.00139 -0.0368 -0.00138 -0.01736 -0.00115 C -0.01458 -0.00069 -0.01145 -0.00138 -0.00868 -4.07407E-6 C -0.00746 0.00047 -0.01128 0.0007 -0.01267 0.00093 C -0.01371 0.00139 -0.01475 0.00162 -0.01579 0.00209 C -0.01666 0.00232 -0.01736 0.00301 -0.01822 0.00301 C -0.02274 0.00417 -0.03055 0.00556 -0.03559 0.00625 C -0.04357 0.00602 -0.05156 0.00602 -0.05937 0.00533 C -0.06111 0.0051 -0.05625 0.0044 -0.05468 0.00417 C -0.04861 0.00371 -0.04253 0.00348 -0.03645 0.00301 C -0.03507 0.00278 -0.03385 0.00209 -0.03246 0.00209 C -0.00468 0.00209 -0.01215 -0.00092 -0.00069 0.00417 C 0.00191 0.00949 0.00122 0.00602 -0.00243 0.00834 C -0.00295 0.0088 -0.00312 0.01042 -0.00399 0.01065 C -0.02343 0.01158 -0.04305 0.01135 -0.06267 0.01158 C -0.06319 0.01227 -0.06493 0.01366 -0.06423 0.01366 C -0.05017 0.01482 -0.03611 0.01412 -0.02222 0.01482 C -0.02118 0.01482 -0.02013 0.01574 -0.01909 0.01574 C -0.01614 0.01644 -0.00729 0.0169 -0.01024 0.0169 L -0.09427 0.01482 C -0.08246 0.00834 -0.09079 0.01181 -0.0809 0.00949 C -0.07552 0.00811 -0.07986 0.0088 -0.07534 0.00741 C -0.07395 0.00695 -0.07274 0.00649 -0.07135 0.00625 C -0.06614 0.00556 -0.05555 0.00417 -0.05555 0.0044 L -0.00555 0.00533 C 0.00313 0.00533 -0.02291 0.00487 -0.03177 0.00417 C -0.03333 0.00417 -0.03489 0.00348 -0.03645 0.00301 C -0.03941 0.00255 -0.04236 0.00232 -0.04513 0.00209 C -0.05434 -0.00046 -0.0434 0.00232 -0.06024 -4.07407E-6 C -0.06197 -0.00023 -0.06562 -0.00162 -0.06736 -0.00208 C -0.0651 -0.00277 -0.0618 -0.00324 -0.05937 -0.00439 C -0.05295 -0.00717 -0.05798 -0.00578 -0.05225 -0.0074 C -0.04635 -0.00926 -0.04704 -0.00879 -0.03888 -0.00949 C -0.02586 -0.00879 -0.0125 -0.01111 -4.16667E-6 -0.00648 C 0.00087 -0.00601 0.00157 -0.00578 0.00243 -0.00532 C -0.00191 -0.00347 0.00157 -0.00486 -0.00468 -0.00324 C -0.0368 0.00487 0.00938 -0.00625 -0.01979 -4.07407E-6 C -0.02899 0.00186 -0.02673 0.00278 -0.03645 0.00301 C -0.05208 0.00371 -0.09878 0.00417 -0.08333 0.00417 C -0.06336 0.00417 -0.04357 0.00348 -0.02378 0.00301 C -0.01284 0.00487 -0.00208 0.00625 0.00868 0.00834 C 0.01007 0.0088 0.01146 0.00949 0.01268 0.01065 C 0.01389 0.01158 0.01528 0.01459 0.01598 0.01574 C 0.01303 0.01968 0.01424 0.01899 0.00799 0.01899 C -0.00138 0.01899 -0.01059 0.01829 -0.01979 0.01806 L -0.02621 0.01366 C -0.02777 0.01274 -0.02951 0.01181 -0.0309 0.01065 C -0.03402 0.00787 -0.03246 0.0088 -0.03559 0.00741 C -0.03628 0.00649 -0.03888 0.00348 -0.03888 0.00209 C -0.03888 -0.00023 -0.03871 -0.00301 -0.03732 -0.00439 C -0.03507 -0.00625 -0.02934 -0.00648 -0.02934 -0.00625 C -0.02031 -0.00601 -0.01128 -0.00601 -0.00243 -0.00532 C -0.00121 -0.00532 -0.00017 -0.00509 0.00087 -0.00439 C 0.00174 -0.00347 0.00243 -0.00208 0.00313 -0.00115 C 0.00348 -4.07407E-6 0.004 0.00093 0.004 0.00209 C 0.004 0.00394 0.0033 0.00996 0.00243 0.01274 C 0.00191 0.01389 0.00105 0.01459 0.00087 0.01574 C 0.00053 0.0176 0.00087 0.01945 0.00087 0.02107 L -0.00468 0.02338 Z " pathEditMode="relative" rAng="0" ptsTypes="AAAAAAAAAAAAAAAAAAAAAAAAAAAAAAAAAAAAAAAAAAAAAAAAAAAAAAAAAAAAAA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5" y="-1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3" grpId="0" animBg="1"/>
      <p:bldP spid="29" grpId="0" animBg="1"/>
      <p:bldP spid="31" grpId="0" animBg="1"/>
      <p:bldP spid="32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You Lost!!!!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228599" y="6074228"/>
            <a:ext cx="983343" cy="48622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>
            <a:hlinkClick r:id="" action="ppaction://hlinkshowjump?jump=firstslide"/>
          </p:cNvPr>
          <p:cNvSpPr txBox="1"/>
          <p:nvPr/>
        </p:nvSpPr>
        <p:spPr>
          <a:xfrm>
            <a:off x="228599" y="6132676"/>
            <a:ext cx="104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Try Again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798" y="3884378"/>
            <a:ext cx="3105831" cy="232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03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You Won!!!!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Rectangle 3">
            <a:hlinkClick r:id="" action="ppaction://hlinkshowjump?jump=firstslide"/>
          </p:cNvPr>
          <p:cNvSpPr/>
          <p:nvPr/>
        </p:nvSpPr>
        <p:spPr>
          <a:xfrm>
            <a:off x="228599" y="6074228"/>
            <a:ext cx="983343" cy="486229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>
            <a:hlinkClick r:id="" action="ppaction://hlinkshowjump?jump=firstslide"/>
          </p:cNvPr>
          <p:cNvSpPr txBox="1"/>
          <p:nvPr/>
        </p:nvSpPr>
        <p:spPr>
          <a:xfrm>
            <a:off x="366391" y="6132676"/>
            <a:ext cx="7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Again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81" y="3787837"/>
            <a:ext cx="2149602" cy="271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4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41</Words>
  <Application>Microsoft Office PowerPoint</Application>
  <PresentationFormat>Letter Paper (8.5x11 in)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My Maze</vt:lpstr>
      <vt:lpstr>PowerPoint Presentation</vt:lpstr>
      <vt:lpstr>PowerPoint Presentation</vt:lpstr>
      <vt:lpstr>You Lost!!!!</vt:lpstr>
      <vt:lpstr>You Won!!!!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Kaden Wall</dc:creator>
  <cp:lastModifiedBy>Kaden Wall</cp:lastModifiedBy>
  <cp:revision>15</cp:revision>
  <dcterms:created xsi:type="dcterms:W3CDTF">2015-03-10T19:01:50Z</dcterms:created>
  <dcterms:modified xsi:type="dcterms:W3CDTF">2015-03-16T19:38:09Z</dcterms:modified>
</cp:coreProperties>
</file>