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FF15"/>
    <a:srgbClr val="6600CC"/>
    <a:srgbClr val="F937DD"/>
    <a:srgbClr val="34F2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75" d="100"/>
          <a:sy n="75" d="100"/>
        </p:scale>
        <p:origin x="87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A577-B94B-478C-9638-5911F14AE2B8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7C08B-F021-4B49-860A-8A3E53F22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001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A577-B94B-478C-9638-5911F14AE2B8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7C08B-F021-4B49-860A-8A3E53F22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29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A577-B94B-478C-9638-5911F14AE2B8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7C08B-F021-4B49-860A-8A3E53F22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127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A577-B94B-478C-9638-5911F14AE2B8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7C08B-F021-4B49-860A-8A3E53F22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482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A577-B94B-478C-9638-5911F14AE2B8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7C08B-F021-4B49-860A-8A3E53F22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343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A577-B94B-478C-9638-5911F14AE2B8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7C08B-F021-4B49-860A-8A3E53F22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599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A577-B94B-478C-9638-5911F14AE2B8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7C08B-F021-4B49-860A-8A3E53F22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57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A577-B94B-478C-9638-5911F14AE2B8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7C08B-F021-4B49-860A-8A3E53F22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205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A577-B94B-478C-9638-5911F14AE2B8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7C08B-F021-4B49-860A-8A3E53F22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461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A577-B94B-478C-9638-5911F14AE2B8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7C08B-F021-4B49-860A-8A3E53F22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027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A577-B94B-478C-9638-5911F14AE2B8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7C08B-F021-4B49-860A-8A3E53F22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487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F5A577-B94B-478C-9638-5911F14AE2B8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57C08B-F021-4B49-860A-8A3E53F22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471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lgerian" panose="04020705040A02060702" pitchFamily="82" charset="0"/>
              </a:rPr>
              <a:t>My Maze</a:t>
            </a:r>
            <a:endParaRPr lang="en-US" dirty="0">
              <a:latin typeface="Algerian" panose="04020705040A02060702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Arial Black" panose="020B0A04020102020204" pitchFamily="34" charset="0"/>
              </a:rPr>
              <a:t>Make it to the end before time runs out!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5" name="5-Point Star 4"/>
          <p:cNvSpPr/>
          <p:nvPr/>
        </p:nvSpPr>
        <p:spPr>
          <a:xfrm>
            <a:off x="7451933" y="1042587"/>
            <a:ext cx="871671" cy="74348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lowchart: Connector 3"/>
          <p:cNvSpPr/>
          <p:nvPr/>
        </p:nvSpPr>
        <p:spPr>
          <a:xfrm>
            <a:off x="546931" y="4879648"/>
            <a:ext cx="1657885" cy="149551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2" action="ppaction://hlinksldjump"/>
              </a:rPr>
              <a:t>START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394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Point Star 4"/>
          <p:cNvSpPr/>
          <p:nvPr/>
        </p:nvSpPr>
        <p:spPr>
          <a:xfrm>
            <a:off x="153824" y="175189"/>
            <a:ext cx="743484" cy="606751"/>
          </a:xfrm>
          <a:prstGeom prst="star5">
            <a:avLst/>
          </a:prstGeom>
          <a:solidFill>
            <a:srgbClr val="6600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>
            <a:off x="0" y="0"/>
            <a:ext cx="153825" cy="5024927"/>
          </a:xfrm>
          <a:prstGeom prst="rect">
            <a:avLst/>
          </a:prstGeom>
          <a:solidFill>
            <a:srgbClr val="34F2FC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153825" y="0"/>
            <a:ext cx="8682527" cy="179461"/>
          </a:xfrm>
          <a:prstGeom prst="rect">
            <a:avLst/>
          </a:prstGeom>
          <a:solidFill>
            <a:srgbClr val="34F2F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3825" y="777667"/>
            <a:ext cx="769121" cy="264920"/>
          </a:xfrm>
          <a:prstGeom prst="rect">
            <a:avLst/>
          </a:prstGeom>
          <a:solidFill>
            <a:srgbClr val="34F2F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119499" y="179461"/>
            <a:ext cx="299103" cy="598206"/>
          </a:xfrm>
          <a:prstGeom prst="rect">
            <a:avLst/>
          </a:prstGeom>
          <a:solidFill>
            <a:srgbClr val="34F2F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>
            <a:off x="0" y="6708449"/>
            <a:ext cx="9144000" cy="149551"/>
          </a:xfrm>
          <a:prstGeom prst="rect">
            <a:avLst/>
          </a:prstGeom>
          <a:solidFill>
            <a:srgbClr val="34F2FC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Hover r:id="" action="ppaction://hlinkshowjump?jump=nextslide"/>
          </p:cNvPr>
          <p:cNvSpPr/>
          <p:nvPr/>
        </p:nvSpPr>
        <p:spPr>
          <a:xfrm>
            <a:off x="8836353" y="-1"/>
            <a:ext cx="307648" cy="6708449"/>
          </a:xfrm>
          <a:prstGeom prst="rect">
            <a:avLst/>
          </a:prstGeom>
          <a:solidFill>
            <a:srgbClr val="34F2F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flipH="1">
            <a:off x="-1" y="5024927"/>
            <a:ext cx="153826" cy="1758297"/>
          </a:xfrm>
          <a:prstGeom prst="rect">
            <a:avLst/>
          </a:prstGeom>
          <a:solidFill>
            <a:srgbClr val="34F2F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nip and Round Single Corner Rectangle 13">
            <a:hlinkHover r:id="" action="ppaction://hlinkshowjump?jump=nextslide"/>
          </p:cNvPr>
          <p:cNvSpPr/>
          <p:nvPr/>
        </p:nvSpPr>
        <p:spPr>
          <a:xfrm>
            <a:off x="153825" y="1042587"/>
            <a:ext cx="2803020" cy="179462"/>
          </a:xfrm>
          <a:prstGeom prst="snipRoundRect">
            <a:avLst/>
          </a:prstGeom>
          <a:solidFill>
            <a:srgbClr val="34F2F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nip and Round Single Corner Rectangle 14"/>
          <p:cNvSpPr/>
          <p:nvPr/>
        </p:nvSpPr>
        <p:spPr>
          <a:xfrm>
            <a:off x="2750322" y="376015"/>
            <a:ext cx="206523" cy="666572"/>
          </a:xfrm>
          <a:prstGeom prst="snipRoundRect">
            <a:avLst/>
          </a:prstGeom>
          <a:solidFill>
            <a:srgbClr val="34F2F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nip and Round Single Corner Rectangle 15">
            <a:hlinkHover r:id="" action="ppaction://hlinkshowjump?jump=nextslide"/>
          </p:cNvPr>
          <p:cNvSpPr/>
          <p:nvPr/>
        </p:nvSpPr>
        <p:spPr>
          <a:xfrm>
            <a:off x="2956845" y="598205"/>
            <a:ext cx="2803020" cy="179462"/>
          </a:xfrm>
          <a:prstGeom prst="snipRoundRect">
            <a:avLst/>
          </a:prstGeom>
          <a:solidFill>
            <a:srgbClr val="34F2F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nip and Round Single Corner Rectangle 16">
            <a:hlinkHover r:id="" action="ppaction://hlinkshowjump?jump=nextslide"/>
          </p:cNvPr>
          <p:cNvSpPr/>
          <p:nvPr/>
        </p:nvSpPr>
        <p:spPr>
          <a:xfrm rot="1816560">
            <a:off x="5600690" y="1339119"/>
            <a:ext cx="2777382" cy="153825"/>
          </a:xfrm>
          <a:prstGeom prst="snipRoundRect">
            <a:avLst/>
          </a:prstGeom>
          <a:solidFill>
            <a:srgbClr val="34F2F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Lightning Bolt 18">
            <a:hlinkHover r:id="" action="ppaction://hlinkshowjump?jump=nextslide"/>
          </p:cNvPr>
          <p:cNvSpPr/>
          <p:nvPr/>
        </p:nvSpPr>
        <p:spPr>
          <a:xfrm>
            <a:off x="7189484" y="329128"/>
            <a:ext cx="1262307" cy="1215962"/>
          </a:xfrm>
          <a:prstGeom prst="lightningBol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nip and Round Single Corner Rectangle 17">
            <a:hlinkHover r:id="" action="ppaction://hlinkshowjump?jump=nextslide"/>
          </p:cNvPr>
          <p:cNvSpPr/>
          <p:nvPr/>
        </p:nvSpPr>
        <p:spPr>
          <a:xfrm rot="12006336">
            <a:off x="7911440" y="2846273"/>
            <a:ext cx="919280" cy="195736"/>
          </a:xfrm>
          <a:prstGeom prst="snipRoundRect">
            <a:avLst/>
          </a:prstGeom>
          <a:solidFill>
            <a:srgbClr val="34F2F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nip and Round Single Corner Rectangle 19">
            <a:hlinkHover r:id="" action="ppaction://hlinkshowjump?jump=nextslide"/>
          </p:cNvPr>
          <p:cNvSpPr/>
          <p:nvPr/>
        </p:nvSpPr>
        <p:spPr>
          <a:xfrm>
            <a:off x="5140164" y="2694235"/>
            <a:ext cx="2803020" cy="179462"/>
          </a:xfrm>
          <a:prstGeom prst="snipRoundRect">
            <a:avLst/>
          </a:prstGeom>
          <a:solidFill>
            <a:srgbClr val="34F2F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hlinkHover r:id="" action="ppaction://hlinkshowjump?jump=nextslide"/>
          </p:cNvPr>
          <p:cNvSpPr/>
          <p:nvPr/>
        </p:nvSpPr>
        <p:spPr>
          <a:xfrm>
            <a:off x="4828374" y="2275491"/>
            <a:ext cx="299103" cy="598206"/>
          </a:xfrm>
          <a:prstGeom prst="rect">
            <a:avLst/>
          </a:prstGeom>
          <a:solidFill>
            <a:srgbClr val="34F2F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hlinkHover r:id="" action="ppaction://hlinkshowjump?jump=nextslide"/>
          </p:cNvPr>
          <p:cNvSpPr/>
          <p:nvPr/>
        </p:nvSpPr>
        <p:spPr>
          <a:xfrm>
            <a:off x="4819828" y="777667"/>
            <a:ext cx="299103" cy="1085316"/>
          </a:xfrm>
          <a:prstGeom prst="rect">
            <a:avLst/>
          </a:prstGeom>
          <a:solidFill>
            <a:srgbClr val="34F2F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hlinkHover r:id="" action="ppaction://hlinkshowjump?jump=nextslide"/>
          </p:cNvPr>
          <p:cNvSpPr/>
          <p:nvPr/>
        </p:nvSpPr>
        <p:spPr>
          <a:xfrm>
            <a:off x="4095905" y="777667"/>
            <a:ext cx="299103" cy="1085316"/>
          </a:xfrm>
          <a:prstGeom prst="rect">
            <a:avLst/>
          </a:prstGeom>
          <a:solidFill>
            <a:srgbClr val="34F2F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>
            <a:off x="4095906" y="2275491"/>
            <a:ext cx="299103" cy="598206"/>
          </a:xfrm>
          <a:prstGeom prst="rect">
            <a:avLst/>
          </a:prstGeom>
          <a:solidFill>
            <a:srgbClr val="34F2F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nip and Round Single Corner Rectangle 25">
            <a:hlinkHover r:id="" action="ppaction://hlinkshowjump?jump=nextslide"/>
          </p:cNvPr>
          <p:cNvSpPr/>
          <p:nvPr/>
        </p:nvSpPr>
        <p:spPr>
          <a:xfrm>
            <a:off x="4395008" y="2732691"/>
            <a:ext cx="424820" cy="141006"/>
          </a:xfrm>
          <a:prstGeom prst="snipRoundRect">
            <a:avLst/>
          </a:prstGeom>
          <a:solidFill>
            <a:srgbClr val="34F2F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hlinkHover r:id="" action="ppaction://hlinkshowjump?jump=nextslide"/>
          </p:cNvPr>
          <p:cNvSpPr/>
          <p:nvPr/>
        </p:nvSpPr>
        <p:spPr>
          <a:xfrm>
            <a:off x="3396097" y="2275491"/>
            <a:ext cx="299103" cy="598206"/>
          </a:xfrm>
          <a:prstGeom prst="rect">
            <a:avLst/>
          </a:prstGeom>
          <a:solidFill>
            <a:srgbClr val="34F2F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nip and Round Single Corner Rectangle 28">
            <a:hlinkHover r:id="" action="ppaction://hlinkshowjump?jump=nextslide"/>
          </p:cNvPr>
          <p:cNvSpPr/>
          <p:nvPr/>
        </p:nvSpPr>
        <p:spPr>
          <a:xfrm>
            <a:off x="3683143" y="2732691"/>
            <a:ext cx="424820" cy="141006"/>
          </a:xfrm>
          <a:prstGeom prst="snipRoundRect">
            <a:avLst/>
          </a:prstGeom>
          <a:solidFill>
            <a:srgbClr val="34F2F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hlinkHover r:id="" action="ppaction://hlinkshowjump?jump=nextslide"/>
          </p:cNvPr>
          <p:cNvSpPr/>
          <p:nvPr/>
        </p:nvSpPr>
        <p:spPr>
          <a:xfrm>
            <a:off x="2696288" y="2275491"/>
            <a:ext cx="299103" cy="598206"/>
          </a:xfrm>
          <a:prstGeom prst="rect">
            <a:avLst/>
          </a:prstGeom>
          <a:solidFill>
            <a:srgbClr val="34F2F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nip and Round Single Corner Rectangle 30">
            <a:hlinkHover r:id="" action="ppaction://hlinkshowjump?jump=nextslide"/>
          </p:cNvPr>
          <p:cNvSpPr/>
          <p:nvPr/>
        </p:nvSpPr>
        <p:spPr>
          <a:xfrm>
            <a:off x="2999663" y="2728533"/>
            <a:ext cx="424820" cy="141006"/>
          </a:xfrm>
          <a:prstGeom prst="snipRoundRect">
            <a:avLst/>
          </a:prstGeom>
          <a:solidFill>
            <a:srgbClr val="34F2F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hlinkHover r:id="" action="ppaction://hlinkshowjump?jump=nextslide"/>
          </p:cNvPr>
          <p:cNvSpPr/>
          <p:nvPr/>
        </p:nvSpPr>
        <p:spPr>
          <a:xfrm>
            <a:off x="1989318" y="2271333"/>
            <a:ext cx="299103" cy="598206"/>
          </a:xfrm>
          <a:prstGeom prst="rect">
            <a:avLst/>
          </a:prstGeom>
          <a:solidFill>
            <a:srgbClr val="34F2F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nip and Round Single Corner Rectangle 32">
            <a:hlinkHover r:id="" action="ppaction://hlinkshowjump?jump=nextslide"/>
          </p:cNvPr>
          <p:cNvSpPr/>
          <p:nvPr/>
        </p:nvSpPr>
        <p:spPr>
          <a:xfrm>
            <a:off x="2290182" y="2728533"/>
            <a:ext cx="424820" cy="141006"/>
          </a:xfrm>
          <a:prstGeom prst="snipRoundRect">
            <a:avLst/>
          </a:prstGeom>
          <a:solidFill>
            <a:srgbClr val="34F2F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hlinkHover r:id="" action="ppaction://hlinkshowjump?jump=nextslide"/>
          </p:cNvPr>
          <p:cNvSpPr/>
          <p:nvPr/>
        </p:nvSpPr>
        <p:spPr>
          <a:xfrm>
            <a:off x="1269050" y="2271333"/>
            <a:ext cx="299103" cy="598206"/>
          </a:xfrm>
          <a:prstGeom prst="rect">
            <a:avLst/>
          </a:prstGeom>
          <a:solidFill>
            <a:srgbClr val="34F2F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nip and Round Single Corner Rectangle 34">
            <a:hlinkHover r:id="" action="ppaction://hlinkshowjump?jump=nextslide"/>
          </p:cNvPr>
          <p:cNvSpPr/>
          <p:nvPr/>
        </p:nvSpPr>
        <p:spPr>
          <a:xfrm>
            <a:off x="1569914" y="2728533"/>
            <a:ext cx="424820" cy="141006"/>
          </a:xfrm>
          <a:prstGeom prst="snipRoundRect">
            <a:avLst/>
          </a:prstGeom>
          <a:solidFill>
            <a:srgbClr val="34F2F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nip and Round Single Corner Rectangle 35"/>
          <p:cNvSpPr/>
          <p:nvPr/>
        </p:nvSpPr>
        <p:spPr>
          <a:xfrm flipV="1">
            <a:off x="1267398" y="2866190"/>
            <a:ext cx="207129" cy="1922803"/>
          </a:xfrm>
          <a:prstGeom prst="snipRoundRect">
            <a:avLst/>
          </a:prstGeom>
          <a:solidFill>
            <a:srgbClr val="34F2F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Left Arrow 1">
            <a:hlinkHover r:id="" action="ppaction://hlinkshowjump?jump=nextslide"/>
          </p:cNvPr>
          <p:cNvSpPr/>
          <p:nvPr/>
        </p:nvSpPr>
        <p:spPr>
          <a:xfrm>
            <a:off x="550259" y="2799036"/>
            <a:ext cx="721411" cy="204811"/>
          </a:xfrm>
          <a:prstGeom prst="leftArrow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Left Arrow 36">
            <a:hlinkHover r:id="" action="ppaction://hlinkshowjump?jump=nextslide"/>
          </p:cNvPr>
          <p:cNvSpPr/>
          <p:nvPr/>
        </p:nvSpPr>
        <p:spPr>
          <a:xfrm>
            <a:off x="548123" y="3161019"/>
            <a:ext cx="721411" cy="204811"/>
          </a:xfrm>
          <a:prstGeom prst="leftArrow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Left Arrow 37">
            <a:hlinkHover r:id="" action="ppaction://hlinkshowjump?jump=nextslide"/>
          </p:cNvPr>
          <p:cNvSpPr/>
          <p:nvPr/>
        </p:nvSpPr>
        <p:spPr>
          <a:xfrm>
            <a:off x="547055" y="3478570"/>
            <a:ext cx="721411" cy="204811"/>
          </a:xfrm>
          <a:prstGeom prst="leftArrow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Left Arrow 38">
            <a:hlinkHover r:id="" action="ppaction://hlinkshowjump?jump=nextslide"/>
          </p:cNvPr>
          <p:cNvSpPr/>
          <p:nvPr/>
        </p:nvSpPr>
        <p:spPr>
          <a:xfrm>
            <a:off x="562240" y="3928970"/>
            <a:ext cx="721411" cy="204811"/>
          </a:xfrm>
          <a:prstGeom prst="leftArrow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Left Arrow 39">
            <a:hlinkHover r:id="" action="ppaction://hlinkshowjump?jump=nextslide"/>
          </p:cNvPr>
          <p:cNvSpPr/>
          <p:nvPr/>
        </p:nvSpPr>
        <p:spPr>
          <a:xfrm>
            <a:off x="551242" y="4399565"/>
            <a:ext cx="721411" cy="204811"/>
          </a:xfrm>
          <a:prstGeom prst="leftArrow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nip and Round Single Corner Rectangle 40">
            <a:hlinkHover r:id="" action="ppaction://hlinkshowjump?jump=nextslide"/>
          </p:cNvPr>
          <p:cNvSpPr/>
          <p:nvPr/>
        </p:nvSpPr>
        <p:spPr>
          <a:xfrm>
            <a:off x="3503304" y="3161019"/>
            <a:ext cx="161320" cy="3532062"/>
          </a:xfrm>
          <a:prstGeom prst="snipRoundRect">
            <a:avLst>
              <a:gd name="adj1" fmla="val 16667"/>
              <a:gd name="adj2" fmla="val 0"/>
            </a:avLst>
          </a:prstGeom>
          <a:solidFill>
            <a:srgbClr val="34F2F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&quot;No&quot; Symbol 2">
            <a:hlinkHover r:id="" action="ppaction://hlinkshowjump?jump=nextslide"/>
          </p:cNvPr>
          <p:cNvSpPr/>
          <p:nvPr/>
        </p:nvSpPr>
        <p:spPr>
          <a:xfrm>
            <a:off x="2994994" y="3242347"/>
            <a:ext cx="537655" cy="641716"/>
          </a:xfrm>
          <a:prstGeom prst="noSmoking">
            <a:avLst/>
          </a:prstGeom>
          <a:solidFill>
            <a:srgbClr val="F937D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2" name="&quot;No&quot; Symbol 41">
            <a:hlinkHover r:id="" action="ppaction://hlinkshowjump?jump=nextslide"/>
          </p:cNvPr>
          <p:cNvSpPr/>
          <p:nvPr/>
        </p:nvSpPr>
        <p:spPr>
          <a:xfrm>
            <a:off x="1506133" y="3267059"/>
            <a:ext cx="537655" cy="641716"/>
          </a:xfrm>
          <a:prstGeom prst="noSmoking">
            <a:avLst/>
          </a:prstGeom>
          <a:solidFill>
            <a:srgbClr val="F937D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Pie 3">
            <a:hlinkHover r:id="" action="ppaction://hlinkshowjump?jump=nextslide"/>
          </p:cNvPr>
          <p:cNvSpPr/>
          <p:nvPr/>
        </p:nvSpPr>
        <p:spPr>
          <a:xfrm rot="2620117">
            <a:off x="4249790" y="3028767"/>
            <a:ext cx="824465" cy="1058225"/>
          </a:xfrm>
          <a:prstGeom prst="pie">
            <a:avLst/>
          </a:prstGeom>
          <a:solidFill>
            <a:srgbClr val="09FF1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Pie 42">
            <a:hlinkHover r:id="" action="ppaction://hlinkshowjump?jump=nextslide"/>
          </p:cNvPr>
          <p:cNvSpPr/>
          <p:nvPr/>
        </p:nvSpPr>
        <p:spPr>
          <a:xfrm rot="13730638">
            <a:off x="7666801" y="5554836"/>
            <a:ext cx="824465" cy="1058225"/>
          </a:xfrm>
          <a:prstGeom prst="pie">
            <a:avLst/>
          </a:prstGeom>
          <a:solidFill>
            <a:srgbClr val="09FF1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Snip and Round Single Corner Rectangle 43">
            <a:hlinkHover r:id="" action="ppaction://hlinkshowjump?jump=nextslide"/>
          </p:cNvPr>
          <p:cNvSpPr/>
          <p:nvPr/>
        </p:nvSpPr>
        <p:spPr>
          <a:xfrm rot="5400000">
            <a:off x="7513892" y="3066518"/>
            <a:ext cx="620941" cy="233874"/>
          </a:xfrm>
          <a:prstGeom prst="snipRoundRect">
            <a:avLst/>
          </a:prstGeom>
          <a:solidFill>
            <a:srgbClr val="34F2F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nip and Round Single Corner Rectangle 44">
            <a:hlinkHover r:id="" action="ppaction://hlinkshowjump?jump=nextslide"/>
          </p:cNvPr>
          <p:cNvSpPr/>
          <p:nvPr/>
        </p:nvSpPr>
        <p:spPr>
          <a:xfrm rot="10800000">
            <a:off x="8229973" y="3612819"/>
            <a:ext cx="620941" cy="233874"/>
          </a:xfrm>
          <a:prstGeom prst="snipRoundRect">
            <a:avLst/>
          </a:prstGeom>
          <a:solidFill>
            <a:srgbClr val="34F2F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hlinkHover r:id="" action="ppaction://hlinkshowjump?jump=nextslide"/>
          </p:cNvPr>
          <p:cNvSpPr/>
          <p:nvPr/>
        </p:nvSpPr>
        <p:spPr>
          <a:xfrm>
            <a:off x="2353040" y="1264777"/>
            <a:ext cx="299103" cy="598206"/>
          </a:xfrm>
          <a:prstGeom prst="rect">
            <a:avLst/>
          </a:prstGeom>
          <a:solidFill>
            <a:srgbClr val="34F2F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hlinkHover r:id="" action="ppaction://hlinkshowjump?jump=nextslide"/>
          </p:cNvPr>
          <p:cNvSpPr/>
          <p:nvPr/>
        </p:nvSpPr>
        <p:spPr>
          <a:xfrm>
            <a:off x="1638251" y="1237417"/>
            <a:ext cx="299103" cy="598206"/>
          </a:xfrm>
          <a:prstGeom prst="rect">
            <a:avLst/>
          </a:prstGeom>
          <a:solidFill>
            <a:srgbClr val="34F2F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Pie 48">
            <a:hlinkHover r:id="" action="ppaction://hlinkshowjump?jump=nextslide"/>
          </p:cNvPr>
          <p:cNvSpPr/>
          <p:nvPr/>
        </p:nvSpPr>
        <p:spPr>
          <a:xfrm rot="2620117">
            <a:off x="4182886" y="4448658"/>
            <a:ext cx="824465" cy="1058225"/>
          </a:xfrm>
          <a:prstGeom prst="pie">
            <a:avLst/>
          </a:prstGeom>
          <a:solidFill>
            <a:srgbClr val="09FF1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0" name="&quot;No&quot; Symbol 49">
            <a:hlinkHover r:id="" action="ppaction://hlinkshowjump?jump=nextslide"/>
          </p:cNvPr>
          <p:cNvSpPr/>
          <p:nvPr/>
        </p:nvSpPr>
        <p:spPr>
          <a:xfrm>
            <a:off x="2260894" y="3199620"/>
            <a:ext cx="537655" cy="641716"/>
          </a:xfrm>
          <a:prstGeom prst="noSmoking">
            <a:avLst/>
          </a:prstGeom>
          <a:solidFill>
            <a:srgbClr val="F937D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1" name="Rectangle 50">
            <a:hlinkHover r:id="" action="ppaction://hlinkshowjump?jump=nextslide"/>
          </p:cNvPr>
          <p:cNvSpPr/>
          <p:nvPr/>
        </p:nvSpPr>
        <p:spPr>
          <a:xfrm>
            <a:off x="3015136" y="777667"/>
            <a:ext cx="299103" cy="598206"/>
          </a:xfrm>
          <a:prstGeom prst="rect">
            <a:avLst/>
          </a:prstGeom>
          <a:solidFill>
            <a:srgbClr val="34F2F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lowchart: Connector 20">
            <a:hlinkHover r:id="" action="ppaction://hlinkshowjump?jump=nextslide"/>
          </p:cNvPr>
          <p:cNvSpPr/>
          <p:nvPr/>
        </p:nvSpPr>
        <p:spPr>
          <a:xfrm>
            <a:off x="5443671" y="3161019"/>
            <a:ext cx="179462" cy="193204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lowchart: Connector 52">
            <a:hlinkHover r:id="" action="ppaction://hlinkshowjump?jump=nextslide"/>
          </p:cNvPr>
          <p:cNvSpPr/>
          <p:nvPr/>
        </p:nvSpPr>
        <p:spPr>
          <a:xfrm>
            <a:off x="6868039" y="4838132"/>
            <a:ext cx="179462" cy="193204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lowchart: Connector 53">
            <a:hlinkHover r:id="" action="ppaction://hlinkshowjump?jump=nextslide"/>
          </p:cNvPr>
          <p:cNvSpPr/>
          <p:nvPr/>
        </p:nvSpPr>
        <p:spPr>
          <a:xfrm>
            <a:off x="4403716" y="5578094"/>
            <a:ext cx="179462" cy="193204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iley Face 8">
            <a:hlinkClick r:id="rId2" action="ppaction://hlinksldjump"/>
          </p:cNvPr>
          <p:cNvSpPr/>
          <p:nvPr/>
        </p:nvSpPr>
        <p:spPr>
          <a:xfrm>
            <a:off x="8058684" y="3003847"/>
            <a:ext cx="521294" cy="602478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209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1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33333E-6 L 3.88889E-6 -3.33333E-6 L -0.00851 -0.00139 C -0.01667 -0.00278 -0.01632 -0.00301 -0.02535 -0.00394 C -0.02969 -0.0044 -0.03403 -0.00486 -0.03837 -0.00509 L -0.07292 -0.00394 C -0.07604 -0.0037 -0.07917 -0.00278 -0.08229 -0.00278 C -0.09566 -0.00231 -0.10903 -0.00278 -0.1224 -0.00278 L -0.11129 -0.00278 " pathEditMode="relative" ptsTypes="AAAAAAAAA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313 0.00092 -0.00625 0.00254 -0.00938 0.00254 C -0.01684 0.00301 -0.02431 0.00208 -0.03177 0.00139 C -0.03368 0.00116 -0.03559 0.00023 -0.0375 0 C -0.05399 -0.0007 -0.07049 -0.0007 -0.08698 -0.00116 C -0.08854 -0.00162 -0.09011 -0.00185 -0.09167 -0.00232 C -0.09288 -0.00278 -0.0941 -0.00371 -0.09531 -0.00371 C -0.10382 -0.00394 -0.11215 -0.00371 -0.12049 -0.00371 L -0.12049 -0.00371 " pathEditMode="relative" ptsTypes="AAAAAAAAAA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3.7037E-7 L 4.72222E-6 -3.7037E-7 C -0.01129 -0.00046 -0.02257 -0.00069 -0.03386 -0.00139 C -0.03472 -0.00139 -0.03559 -0.00231 -0.03663 -0.00255 C -0.03993 -0.00324 -0.0434 -0.00324 -0.04688 -0.00393 C -0.04879 -0.00417 -0.05052 -0.00463 -0.05243 -0.00509 C -0.05504 -0.00556 -0.05747 -0.00579 -0.0599 -0.00625 C -0.06476 -0.00718 -0.06893 -0.00856 -0.07396 -0.0088 C -0.08872 -0.00903 -0.1033 -0.0088 -0.11788 -0.0088 L -0.11788 -0.0088 " pathEditMode="relative" ptsTypes="AAAAAAAAAA">
                                      <p:cBhvr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85185E-6 L 0.00191 0.42014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20995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07407E-6 L 0.00261 0.4261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21296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4.44444E-6 L 0.00365 0.40903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" y="2044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44444E-6 L 3.05556E-6 0.25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0.00642 0.00046 0.01302 0.00046 0.01961 0.00116 C 0.02048 0.00139 0.02135 0.00208 0.02239 0.00255 C 0.025 0.00324 0.0302 0.0044 0.03263 0.00509 C 0.04131 0.0044 0.05538 0.0044 0.06527 0.00255 C 0.06666 0.00232 0.06788 0.00139 0.06909 0.00116 C 0.0743 0.00023 0.07968 -0.00023 0.08489 -0.00116 C 0.08663 -0.00162 0.08802 -0.00255 0.08958 -0.00255 L 0.29444 -0.0037 C 0.31371 -0.00671 0.30555 -0.00532 0.31875 -0.00741 C 0.32083 -0.00856 0.32291 -0.00949 0.32517 -0.00995 C 0.3276 -0.01065 0.3302 -0.01065 0.33263 -0.01134 C 0.3342 -0.01157 0.33576 -0.01227 0.33732 -0.0125 C 0.34322 -0.01319 0.3552 -0.01366 0.3552 -0.01366 L 0.3552 -0.0125 " pathEditMode="relative" ptsTypes="AAAAAAAAAAAAAAAA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6.66667E-6 L 3.05556E-6 6.66667E-6 C 0.00278 -0.00046 0.00555 -0.00069 0.00833 -0.00138 C 0.0184 -0.00346 0.00677 -0.00161 0.01493 -0.00393 C 0.01857 -0.00485 0.02604 -0.00624 0.02604 -0.00624 C 0.02725 -0.00717 0.02847 -0.00833 0.02986 -0.00879 C 0.03125 -0.00948 0.03298 -0.00948 0.03455 -0.01018 C 0.04323 -0.01296 0.02691 -0.00971 0.04566 -0.01249 C 0.05816 -0.01666 0.05069 -0.01481 0.07743 -0.01249 C 0.07847 -0.01249 0.07934 -0.0118 0.08038 -0.01133 C 0.08159 -0.01087 0.08281 -0.01064 0.08403 -0.01018 C 0.08784 -0.00856 0.0875 -0.00786 0.09253 -0.00763 C 0.10399 -0.00694 0.11545 -0.00671 0.12708 -0.00624 C 0.13107 -0.00601 0.13524 -0.00578 0.13923 -0.00508 C 0.14357 -0.00439 0.15225 -0.00254 0.15225 -0.00254 C 0.15416 -0.00184 0.15607 -0.00138 0.15781 6.66667E-6 C 0.1625 0.00302 0.16024 0.00186 0.16441 0.00371 C 0.17239 0.01089 0.16232 0.00232 0.16996 0.00742 C 0.171 0.00811 0.17187 0.00927 0.17291 0.00996 C 0.17465 0.01089 0.17656 0.01158 0.17847 0.01228 C 0.18073 0.01343 0.18264 0.01436 0.18507 0.01482 C 0.1875 0.01529 0.18993 0.01575 0.19253 0.01621 L 0.26354 0.01482 C 0.28541 0.01413 0.26493 0.01459 0.27482 0.01228 C 0.2776 0.01181 0.28038 0.01158 0.28316 0.01112 C 0.29201 0.00718 0.28403 0.01042 0.30469 0.00742 L 0.32153 0.00487 C 0.32274 0.00441 0.32396 0.00371 0.32517 0.00371 C 0.35694 0.00371 0.35087 0.00279 0.36823 0.00603 C 0.37587 0.0095 0.36371 0.00441 0.37847 0.00857 C 0.38038 0.00927 0.38212 0.01089 0.3842 0.01112 L 0.39166 0.01228 C 0.40503 0.01204 0.4184 0.01181 0.43177 0.01112 C 0.43437 0.01089 0.43524 0.0088 0.43732 0.00742 C 0.44514 0.00232 0.4342 0.01135 0.44392 0.00371 C 0.44583 0.00209 0.44948 -0.00138 0.44948 -0.00138 C 0.45017 -0.00254 0.45069 -0.00393 0.45139 -0.00508 C 0.45399 -0.00925 0.45434 -0.00786 0.45607 -0.01249 C 0.45798 -0.01735 0.45625 -0.01573 0.45798 -0.02129 C 0.45833 -0.02268 0.45937 -0.0236 0.45989 -0.02499 C 0.46024 -0.02615 0.46041 -0.02754 0.46076 -0.0287 C 0.46128 -0.03008 0.46215 -0.03124 0.46267 -0.03263 C 0.46302 -0.03379 0.46319 -0.03518 0.46354 -0.03633 C 0.46406 -0.03749 0.46475 -0.03888 0.46545 -0.04004 C 0.46684 -0.04235 0.46892 -0.0449 0.471 -0.04629 C 0.47448 -0.0486 0.47725 -0.04745 0.48142 -0.04745 L 0.47569 -0.0486 " pathEditMode="relative" ptsTypes="AAAAAAAAAAAAAAAAAAAAAAAAAAAAAAAAAAAAAAAAAAAAAAA">
                                      <p:cBhvr>
                                        <p:cTn id="28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7.77778E-6 L -2.77778E-7 -7.77778E-6 L -0.00764 0.0037 C -0.01198 0.00578 -0.01407 0.00694 -0.01875 0.0074 C -0.02431 0.00787 -0.03004 0.0081 -0.03559 0.00856 C -0.03802 0.00902 -0.04063 0.00925 -0.04306 0.00995 C -0.04462 0.01018 -0.04618 0.01064 -0.04775 0.01111 C -0.04966 0.01157 -0.05157 0.01203 -0.0533 0.01226 C -0.0599 0.01527 -0.05434 0.01319 -0.06736 0.01481 C -0.06979 0.01527 -0.0724 0.0155 -0.07483 0.01597 C -0.08976 0.01944 -0.06354 0.01481 -0.0842 0.01851 C -0.11146 0.02337 -0.14479 0.0206 -0.16823 0.02106 C -0.17084 0.02152 -0.17327 0.02175 -0.1757 0.02222 C -0.17934 0.02314 -0.17917 0.02361 -0.18229 0.02476 C -0.18351 0.02523 -0.1849 0.02546 -0.18611 0.02615 C -0.18802 0.02685 -0.19167 0.02847 -0.19167 0.02847 C -0.19775 0.03402 -0.19115 0.0287 -0.19722 0.03217 C -0.20122 0.03472 -0.20591 0.03865 -0.21042 0.03981 C -0.21216 0.04027 -0.21407 0.0405 -0.21597 0.04097 C -0.21841 0.04166 -0.22084 0.04305 -0.22344 0.04351 C -0.22657 0.04398 -0.22969 0.04421 -0.23282 0.04467 C -0.2382 0.0456 -0.23785 0.04699 -0.24393 0.04722 C -0.25643 0.04791 -0.26893 0.04814 -0.28143 0.04837 C -0.2842 0.04884 -0.28698 0.0493 -0.28976 0.04976 C -0.29167 0.04999 -0.29358 0.05069 -0.29532 0.05092 C -0.29983 0.05162 -0.30417 0.05185 -0.30851 0.05231 C -0.31007 0.05254 -0.31163 0.05324 -0.3132 0.05347 C -0.33229 0.05578 -0.33646 0.05439 -0.35903 0.05347 C -0.36111 0.05254 -0.36337 0.05208 -0.36545 0.05092 C -0.36806 0.04953 -0.37032 0.04699 -0.37292 0.04606 C -0.3783 0.04421 -0.37552 0.04513 -0.38143 0.04351 C -0.38299 0.04236 -0.38438 0.04074 -0.38611 0.03981 C -0.3875 0.03888 -0.38924 0.03912 -0.3908 0.03842 C -0.39288 0.03773 -0.39514 0.0368 -0.39722 0.03611 C -0.39983 0.03518 -0.40226 0.03472 -0.40469 0.03356 C -0.40747 0.0324 -0.40834 0.03171 -0.41129 0.03101 C -0.4158 0.02986 -0.41979 0.02939 -0.42431 0.02847 C -0.44983 0.02986 -0.45209 0.03101 -0.47952 0.02731 C -0.47952 0.02731 -0.48646 0.02407 -0.48785 0.02361 L -0.4908 0.02222 C -0.49167 0.02106 -0.49271 0.02013 -0.49358 0.01851 C -0.49618 0.01319 -0.4915 0.01342 -0.49827 0.0074 C -0.50157 0.00439 -0.5 0.00555 -0.50278 0.0037 L -0.50278 0.0037 " pathEditMode="relative" ptsTypes="AAAAAAAAAAAAAAAAAAAAAAAAAAAAAAAAAAAAAAAAAAAA">
                                      <p:cBhvr>
                                        <p:cTn id="3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3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44444E-6 C 0.06893 -4.44444E-6 0.125 0.05602 0.125 0.125 C 0.125 0.19399 0.06893 0.25 -3.88889E-6 0.25 C -0.06892 0.25 -0.125 0.19399 -0.125 0.125 C -0.125 0.05602 -0.06892 -4.44444E-6 -3.88889E-6 -4.44444E-6 Z " pathEditMode="relative" rAng="0" ptsTypes="AAAAA">
                                      <p:cBhvr>
                                        <p:cTn id="34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81481E-6 C 0.06892 -4.81481E-6 0.125 0.05602 0.125 0.125 C 0.125 0.19399 0.06892 0.25 5.55556E-7 0.25 C -0.06892 0.25 -0.125 0.19399 -0.125 0.125 C -0.125 0.05602 -0.06892 -4.81481E-6 5.55556E-7 -4.81481E-6 Z " pathEditMode="relative" rAng="0" ptsTypes="AAAAA">
                                      <p:cBhvr>
                                        <p:cTn id="36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" grpId="0" animBg="1"/>
      <p:bldP spid="38" grpId="0" animBg="1"/>
      <p:bldP spid="40" grpId="0" animBg="1"/>
      <p:bldP spid="3" grpId="0" animBg="1"/>
      <p:bldP spid="42" grpId="0" animBg="1"/>
      <p:bldP spid="4" grpId="0" animBg="1"/>
      <p:bldP spid="43" grpId="0" animBg="1"/>
      <p:bldP spid="46" grpId="0" animBg="1"/>
      <p:bldP spid="47" grpId="0" animBg="1"/>
      <p:bldP spid="49" grpId="0" animBg="1"/>
      <p:bldP spid="50" grpId="0" animBg="1"/>
      <p:bldP spid="51" grpId="0" animBg="1"/>
      <p:bldP spid="21" grpId="0" animBg="1"/>
      <p:bldP spid="53" grpId="0" animBg="1"/>
      <p:bldP spid="5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/>
          <a:lstStyle/>
          <a:p>
            <a:r>
              <a:rPr lang="en-US" dirty="0" smtClean="0">
                <a:solidFill>
                  <a:srgbClr val="09FF15"/>
                </a:solidFill>
                <a:latin typeface="Algerian" panose="04020705040A02060702" pitchFamily="82" charset="0"/>
              </a:rPr>
              <a:t>Wow You are terrible!!</a:t>
            </a:r>
            <a:endParaRPr lang="en-US" dirty="0">
              <a:solidFill>
                <a:srgbClr val="09FF15"/>
              </a:solidFill>
              <a:latin typeface="Algerian" panose="04020705040A02060702" pitchFamily="82" charset="0"/>
            </a:endParaRPr>
          </a:p>
        </p:txBody>
      </p:sp>
      <p:sp>
        <p:nvSpPr>
          <p:cNvPr id="5" name="5-Point Star 4"/>
          <p:cNvSpPr/>
          <p:nvPr/>
        </p:nvSpPr>
        <p:spPr>
          <a:xfrm>
            <a:off x="7451933" y="1042587"/>
            <a:ext cx="880217" cy="64948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ross 2">
            <a:hlinkClick r:id="" action="ppaction://hlinkshowjump?jump=firstslide"/>
          </p:cNvPr>
          <p:cNvSpPr/>
          <p:nvPr/>
        </p:nvSpPr>
        <p:spPr>
          <a:xfrm>
            <a:off x="685800" y="5029200"/>
            <a:ext cx="1562100" cy="1371600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Try Again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3886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lgerian" panose="04020705040A02060702" pitchFamily="82" charset="0"/>
              </a:rPr>
              <a:t>~Good job~</a:t>
            </a:r>
            <a:endParaRPr lang="en-US" dirty="0">
              <a:latin typeface="Algerian" panose="04020705040A02060702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5" name="5-Point Star 4"/>
          <p:cNvSpPr/>
          <p:nvPr/>
        </p:nvSpPr>
        <p:spPr>
          <a:xfrm>
            <a:off x="7451933" y="1042587"/>
            <a:ext cx="717846" cy="64093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161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</TotalTime>
  <Words>24</Words>
  <Application>Microsoft Office PowerPoint</Application>
  <PresentationFormat>Letter Paper (8.5x11 in)</PresentationFormat>
  <Paragraphs>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Algerian</vt:lpstr>
      <vt:lpstr>Arial</vt:lpstr>
      <vt:lpstr>Arial Black</vt:lpstr>
      <vt:lpstr>Calibri</vt:lpstr>
      <vt:lpstr>Calibri Light</vt:lpstr>
      <vt:lpstr>Office Theme</vt:lpstr>
      <vt:lpstr>My Maze</vt:lpstr>
      <vt:lpstr>PowerPoint Presentation</vt:lpstr>
      <vt:lpstr>Wow You are terrible!!</vt:lpstr>
      <vt:lpstr>~Good job~</vt:lpstr>
    </vt:vector>
  </TitlesOfParts>
  <Company>Weber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Maze</dc:title>
  <dc:creator>Kayden Freeland</dc:creator>
  <cp:lastModifiedBy>Kayden Freeland</cp:lastModifiedBy>
  <cp:revision>14</cp:revision>
  <dcterms:created xsi:type="dcterms:W3CDTF">2015-03-10T19:01:51Z</dcterms:created>
  <dcterms:modified xsi:type="dcterms:W3CDTF">2015-03-23T19:20:48Z</dcterms:modified>
</cp:coreProperties>
</file>