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115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1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6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6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4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9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9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55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62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70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18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423D5-C82B-4A13-88C0-AD80B9D40BB1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5DB14-1A39-4ED9-A3FC-63E3D8EFB7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0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9600" dirty="0">
                <a:solidFill>
                  <a:prstClr val="black"/>
                </a:solidFill>
              </a:rPr>
              <a:t>The Maze </a:t>
            </a:r>
            <a:r>
              <a:rPr lang="en-US" sz="9600" dirty="0" smtClean="0">
                <a:solidFill>
                  <a:prstClr val="black"/>
                </a:solidFill>
              </a:rPr>
              <a:t>#1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Press the start button in the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corner to begin your turn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239000" y="381000"/>
            <a:ext cx="1393371" cy="457200"/>
          </a:xfrm>
          <a:prstGeom prst="roundRect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287985" y="397329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47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239000" y="381000"/>
            <a:ext cx="1393371" cy="457200"/>
          </a:xfrm>
          <a:prstGeom prst="roundRect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Hover r:id="" action="ppaction://hlinkshowjump?jump=nextslide"/>
          </p:cNvPr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Hover r:id="" action="ppaction://hlinkshowjump?jump=nextslide"/>
          </p:cNvPr>
          <p:cNvSpPr/>
          <p:nvPr/>
        </p:nvSpPr>
        <p:spPr>
          <a:xfrm rot="5400000">
            <a:off x="3486148" y="-3257550"/>
            <a:ext cx="266699" cy="6781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Hover r:id="" action="ppaction://hlinkshowjump?jump=nextslide"/>
          </p:cNvPr>
          <p:cNvSpPr/>
          <p:nvPr/>
        </p:nvSpPr>
        <p:spPr>
          <a:xfrm>
            <a:off x="3499751" y="1"/>
            <a:ext cx="228600" cy="330108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Hover r:id="" action="ppaction://hlinkshowjump?jump=nextslide"/>
          </p:cNvPr>
          <p:cNvSpPr/>
          <p:nvPr/>
        </p:nvSpPr>
        <p:spPr>
          <a:xfrm rot="5400000">
            <a:off x="4446812" y="2389414"/>
            <a:ext cx="250373" cy="86868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Hover r:id="" action="ppaction://hlinkshowjump?jump=nextslide"/>
          </p:cNvPr>
          <p:cNvSpPr/>
          <p:nvPr/>
        </p:nvSpPr>
        <p:spPr>
          <a:xfrm>
            <a:off x="6324600" y="1600199"/>
            <a:ext cx="228600" cy="500742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Hover r:id="" action="ppaction://hlinkshowjump?jump=nextslide"/>
          </p:cNvPr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Hover r:id="" action="ppaction://hlinkshowjump?jump=nextslide"/>
          </p:cNvPr>
          <p:cNvSpPr/>
          <p:nvPr/>
        </p:nvSpPr>
        <p:spPr>
          <a:xfrm>
            <a:off x="6324600" y="266700"/>
            <a:ext cx="228600" cy="13335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858000" y="5943600"/>
            <a:ext cx="533400" cy="533400"/>
          </a:xfrm>
          <a:prstGeom prst="ellipse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hlinkHover r:id="" action="ppaction://hlinkshowjump?jump=nextslide"/>
          </p:cNvPr>
          <p:cNvSpPr/>
          <p:nvPr/>
        </p:nvSpPr>
        <p:spPr>
          <a:xfrm>
            <a:off x="4230491" y="4553942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hlinkHover r:id="" action="ppaction://hlinkshowjump?jump=nextslide"/>
          </p:cNvPr>
          <p:cNvSpPr/>
          <p:nvPr/>
        </p:nvSpPr>
        <p:spPr>
          <a:xfrm>
            <a:off x="6553200" y="1752599"/>
            <a:ext cx="1507671" cy="244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hlinkHover r:id="" action="ppaction://hlinkshowjump?jump=nextslide"/>
          </p:cNvPr>
          <p:cNvSpPr/>
          <p:nvPr/>
        </p:nvSpPr>
        <p:spPr>
          <a:xfrm>
            <a:off x="6553200" y="3178626"/>
            <a:ext cx="1507671" cy="244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hlinkHover r:id="" action="ppaction://hlinkshowjump?jump=nextslide"/>
          </p:cNvPr>
          <p:cNvSpPr/>
          <p:nvPr/>
        </p:nvSpPr>
        <p:spPr>
          <a:xfrm>
            <a:off x="7407729" y="2471054"/>
            <a:ext cx="1507671" cy="244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hlinkHover r:id="" action="ppaction://hlinkshowjump?jump=nextslide"/>
          </p:cNvPr>
          <p:cNvSpPr/>
          <p:nvPr/>
        </p:nvSpPr>
        <p:spPr>
          <a:xfrm>
            <a:off x="7459435" y="3981447"/>
            <a:ext cx="1507671" cy="244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hlinkHover r:id="" action="ppaction://hlinkshowjump?jump=nextslide"/>
          </p:cNvPr>
          <p:cNvSpPr/>
          <p:nvPr/>
        </p:nvSpPr>
        <p:spPr>
          <a:xfrm>
            <a:off x="6553199" y="4953000"/>
            <a:ext cx="1507671" cy="2449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e 19">
            <a:hlinkHover r:id="" action="ppaction://hlinkshowjump?jump=nextslide"/>
          </p:cNvPr>
          <p:cNvSpPr/>
          <p:nvPr/>
        </p:nvSpPr>
        <p:spPr>
          <a:xfrm>
            <a:off x="3906607" y="1714500"/>
            <a:ext cx="2295501" cy="1981200"/>
          </a:xfrm>
          <a:prstGeom prst="pie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Heart 22">
            <a:hlinkHover r:id="" action="ppaction://hlinkshowjump?jump=lastslide"/>
          </p:cNvPr>
          <p:cNvSpPr/>
          <p:nvPr/>
        </p:nvSpPr>
        <p:spPr>
          <a:xfrm>
            <a:off x="304800" y="457200"/>
            <a:ext cx="838200" cy="762000"/>
          </a:xfrm>
          <a:prstGeom prst="heart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hlinkHover r:id="" action="ppaction://hlinkshowjump?jump=nextslide"/>
          </p:cNvPr>
          <p:cNvSpPr/>
          <p:nvPr/>
        </p:nvSpPr>
        <p:spPr>
          <a:xfrm>
            <a:off x="228597" y="1600199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Hover r:id="" action="ppaction://hlinkshowjump?jump=nextslide"/>
          </p:cNvPr>
          <p:cNvSpPr/>
          <p:nvPr/>
        </p:nvSpPr>
        <p:spPr>
          <a:xfrm>
            <a:off x="3728351" y="3875312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Hover r:id="" action="ppaction://hlinkshowjump?jump=nextslide"/>
          </p:cNvPr>
          <p:cNvSpPr/>
          <p:nvPr/>
        </p:nvSpPr>
        <p:spPr>
          <a:xfrm rot="5400000">
            <a:off x="2552693" y="5526391"/>
            <a:ext cx="2114553" cy="23139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hlinkHover r:id="" action="ppaction://hlinkshowjump?jump=nextslide"/>
          </p:cNvPr>
          <p:cNvSpPr/>
          <p:nvPr/>
        </p:nvSpPr>
        <p:spPr>
          <a:xfrm rot="5400000">
            <a:off x="2556774" y="4244067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hlinkHover r:id="" action="ppaction://hlinkshowjump?jump=nextslide"/>
          </p:cNvPr>
          <p:cNvSpPr/>
          <p:nvPr/>
        </p:nvSpPr>
        <p:spPr>
          <a:xfrm>
            <a:off x="1499498" y="819150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hlinkHover r:id="" action="ppaction://hlinkshowjump?jump=nextslide"/>
          </p:cNvPr>
          <p:cNvSpPr/>
          <p:nvPr/>
        </p:nvSpPr>
        <p:spPr>
          <a:xfrm>
            <a:off x="1385198" y="4325342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hlinkHover r:id="" action="ppaction://hlinkshowjump?jump=nextslide"/>
          </p:cNvPr>
          <p:cNvSpPr/>
          <p:nvPr/>
        </p:nvSpPr>
        <p:spPr>
          <a:xfrm>
            <a:off x="304800" y="3581399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hlinkHover r:id="" action="ppaction://hlinkshowjump?jump=nextslide"/>
          </p:cNvPr>
          <p:cNvSpPr/>
          <p:nvPr/>
        </p:nvSpPr>
        <p:spPr>
          <a:xfrm>
            <a:off x="4200754" y="5829300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hlinkHover r:id="" action="ppaction://hlinkshowjump?jump=nextslide"/>
          </p:cNvPr>
          <p:cNvSpPr/>
          <p:nvPr/>
        </p:nvSpPr>
        <p:spPr>
          <a:xfrm>
            <a:off x="239982" y="4953000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hlinkHover r:id="" action="ppaction://hlinkshowjump?jump=nextslide"/>
          </p:cNvPr>
          <p:cNvSpPr/>
          <p:nvPr/>
        </p:nvSpPr>
        <p:spPr>
          <a:xfrm>
            <a:off x="3609970" y="5197929"/>
            <a:ext cx="2114553" cy="22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693215" y="6094873"/>
            <a:ext cx="508894" cy="382127"/>
          </a:xfrm>
          <a:prstGeom prst="ellipse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ie 34"/>
          <p:cNvSpPr/>
          <p:nvPr/>
        </p:nvSpPr>
        <p:spPr>
          <a:xfrm>
            <a:off x="1726923" y="1822962"/>
            <a:ext cx="1704969" cy="1621287"/>
          </a:xfrm>
          <a:prstGeom prst="pie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49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6" grpId="0" animBg="1"/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Sorry You </a:t>
            </a:r>
            <a:r>
              <a:rPr lang="en-US" sz="8800" dirty="0"/>
              <a:t>L</a:t>
            </a:r>
            <a:r>
              <a:rPr lang="en-US" sz="8800" dirty="0" smtClean="0"/>
              <a:t>ose 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7239000" y="381000"/>
            <a:ext cx="1393371" cy="457200"/>
          </a:xfrm>
          <a:prstGeom prst="roundRect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260771" y="381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Try Again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49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/>
              <a:t>You Are A Winner!</a:t>
            </a:r>
            <a:endParaRPr lang="en-US" sz="9600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7239000" y="381000"/>
            <a:ext cx="1393371" cy="457200"/>
          </a:xfrm>
          <a:prstGeom prst="roundRect">
            <a:avLst/>
          </a:prstGeom>
          <a:solidFill>
            <a:srgbClr val="00FFCC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prstClr val="black"/>
                </a:solidFill>
              </a:rPr>
              <a:t>Try Again </a:t>
            </a:r>
          </a:p>
        </p:txBody>
      </p:sp>
      <p:pic>
        <p:nvPicPr>
          <p:cNvPr id="1026" name="Picture 2" descr="http://sr.photos2.fotosearch.com/bthumb/CSP/CSP586/k5867290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11" b="94737" l="2353" r="98824">
                        <a14:foregroundMark x1="30000" y1="59868" x2="30000" y2="59868"/>
                        <a14:foregroundMark x1="30588" y1="63816" x2="30588" y2="63816"/>
                        <a14:foregroundMark x1="37647" y1="61184" x2="37647" y2="61184"/>
                        <a14:foregroundMark x1="42353" y1="58553" x2="42353" y2="58553"/>
                        <a14:foregroundMark x1="53529" y1="50658" x2="53529" y2="50658"/>
                        <a14:foregroundMark x1="65882" y1="46053" x2="65882" y2="46053"/>
                        <a14:foregroundMark x1="72941" y1="41447" x2="72941" y2="41447"/>
                        <a14:foregroundMark x1="78235" y1="30921" x2="78235" y2="309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33800"/>
            <a:ext cx="2819400" cy="252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49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28</Words>
  <Application>Microsoft Office PowerPoint</Application>
  <PresentationFormat>Letter Paper (8.5x11 in)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The Maze #1</vt:lpstr>
      <vt:lpstr>PowerPoint Presentation</vt:lpstr>
      <vt:lpstr>Sorry You Lose </vt:lpstr>
      <vt:lpstr>You Are A Winner!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Maze</dc:title>
  <dc:creator>Cragun, Rex</dc:creator>
  <cp:lastModifiedBy>Kiersten Cragun</cp:lastModifiedBy>
  <cp:revision>10</cp:revision>
  <dcterms:created xsi:type="dcterms:W3CDTF">2014-10-03T21:18:03Z</dcterms:created>
  <dcterms:modified xsi:type="dcterms:W3CDTF">2014-10-07T19:10:49Z</dcterms:modified>
</cp:coreProperties>
</file>