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E64AC5"/>
    <a:srgbClr val="CC0066"/>
    <a:srgbClr val="DDDDDD"/>
    <a:srgbClr val="FF9900"/>
    <a:srgbClr val="38F83D"/>
    <a:srgbClr val="9441EF"/>
    <a:srgbClr val="F43CB2"/>
    <a:srgbClr val="51DF58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E213-C58C-450B-BF53-AF483A4B9223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C7EF0-4148-420F-8C77-FE1BEF96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97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E213-C58C-450B-BF53-AF483A4B9223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C7EF0-4148-420F-8C77-FE1BEF96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746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E213-C58C-450B-BF53-AF483A4B9223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C7EF0-4148-420F-8C77-FE1BEF96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13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E213-C58C-450B-BF53-AF483A4B9223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C7EF0-4148-420F-8C77-FE1BEF96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439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E213-C58C-450B-BF53-AF483A4B9223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C7EF0-4148-420F-8C77-FE1BEF96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2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E213-C58C-450B-BF53-AF483A4B9223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C7EF0-4148-420F-8C77-FE1BEF96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893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E213-C58C-450B-BF53-AF483A4B9223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C7EF0-4148-420F-8C77-FE1BEF96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569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E213-C58C-450B-BF53-AF483A4B9223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C7EF0-4148-420F-8C77-FE1BEF96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983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E213-C58C-450B-BF53-AF483A4B9223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C7EF0-4148-420F-8C77-FE1BEF96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553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E213-C58C-450B-BF53-AF483A4B9223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C7EF0-4148-420F-8C77-FE1BEF96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33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E213-C58C-450B-BF53-AF483A4B9223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C7EF0-4148-420F-8C77-FE1BEF96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574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3E213-C58C-450B-BF53-AF483A4B9223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C7EF0-4148-420F-8C77-FE1BEF9654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347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Hurry Up" panose="02000400000000000000" pitchFamily="2" charset="0"/>
              </a:rPr>
              <a:t>MY MAZE</a:t>
            </a:r>
            <a:endParaRPr lang="en-US" b="1" dirty="0">
              <a:latin typeface="Hurry Up" panose="020004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Hurry Up" panose="02000400000000000000" pitchFamily="2" charset="0"/>
              </a:rPr>
              <a:t>Try and make it to the end without touching any of the sides or shapes!</a:t>
            </a:r>
            <a:endParaRPr lang="en-US" dirty="0">
              <a:latin typeface="Hurry Up" panose="02000400000000000000" pitchFamily="2" charset="0"/>
            </a:endParaRPr>
          </a:p>
        </p:txBody>
      </p:sp>
      <p:sp>
        <p:nvSpPr>
          <p:cNvPr id="4" name="Flowchart: Connector 3"/>
          <p:cNvSpPr/>
          <p:nvPr/>
        </p:nvSpPr>
        <p:spPr>
          <a:xfrm>
            <a:off x="521293" y="5257800"/>
            <a:ext cx="1025496" cy="1014813"/>
          </a:xfrm>
          <a:prstGeom prst="flowChartConnec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" action="ppaction://hlinkshowjump?jump=nextslide"/>
              </a:rPr>
              <a:t>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74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Connector 3"/>
          <p:cNvSpPr/>
          <p:nvPr/>
        </p:nvSpPr>
        <p:spPr>
          <a:xfrm>
            <a:off x="521293" y="5257800"/>
            <a:ext cx="1025496" cy="1014813"/>
          </a:xfrm>
          <a:prstGeom prst="flowChartConnec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0" y="1961260"/>
            <a:ext cx="196553" cy="48967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119641" y="6657171"/>
            <a:ext cx="4777099" cy="2008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948870" y="-2"/>
            <a:ext cx="195130" cy="24697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-882354" y="882352"/>
            <a:ext cx="1961261" cy="1965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948870" y="2469736"/>
            <a:ext cx="195130" cy="43882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4896740" y="6657170"/>
            <a:ext cx="4052130" cy="2008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3290129" y="0"/>
            <a:ext cx="5658741" cy="1794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1653610" y="-1457057"/>
            <a:ext cx="179462" cy="30935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871529" y="2369321"/>
            <a:ext cx="195130" cy="43882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90143" y="4983575"/>
            <a:ext cx="1012677" cy="18800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90541" y="4529190"/>
            <a:ext cx="1012677" cy="18800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90143" y="4078011"/>
            <a:ext cx="1012677" cy="18800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68811" y="3603719"/>
            <a:ext cx="1012677" cy="18800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96553" y="3178330"/>
            <a:ext cx="1012677" cy="18800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72560" y="2731173"/>
            <a:ext cx="1012677" cy="18800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7-Point Star 22">
            <a:hlinkHover r:id="" action="ppaction://hlinkshowjump?jump=nextslide"/>
          </p:cNvPr>
          <p:cNvSpPr/>
          <p:nvPr/>
        </p:nvSpPr>
        <p:spPr>
          <a:xfrm>
            <a:off x="207554" y="265678"/>
            <a:ext cx="2245014" cy="2030535"/>
          </a:xfrm>
          <a:prstGeom prst="star7">
            <a:avLst/>
          </a:prstGeom>
          <a:solidFill>
            <a:srgbClr val="FF0066"/>
          </a:solidFill>
          <a:ln>
            <a:solidFill>
              <a:srgbClr val="CC0066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2066659" y="2369321"/>
            <a:ext cx="5658741" cy="1794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7725400" y="2369318"/>
            <a:ext cx="709299" cy="1794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2000237" y="726913"/>
            <a:ext cx="1306817" cy="1791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2522417" y="1642759"/>
            <a:ext cx="1306817" cy="1791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3019849" y="730840"/>
            <a:ext cx="1306817" cy="1791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3539089" y="1642760"/>
            <a:ext cx="1306817" cy="1791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4036521" y="741697"/>
            <a:ext cx="1306817" cy="1791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4553753" y="1626355"/>
            <a:ext cx="1306817" cy="1791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5067925" y="741698"/>
            <a:ext cx="1306817" cy="1791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5570346" y="1626355"/>
            <a:ext cx="1306817" cy="1791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6083631" y="744140"/>
            <a:ext cx="1306817" cy="1791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6596916" y="1642760"/>
            <a:ext cx="1306817" cy="1791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7144769" y="726913"/>
            <a:ext cx="1306817" cy="1791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Heart 36">
            <a:hlinkHover r:id="" action="ppaction://hlinkshowjump?jump=nextslide"/>
          </p:cNvPr>
          <p:cNvSpPr/>
          <p:nvPr/>
        </p:nvSpPr>
        <p:spPr>
          <a:xfrm>
            <a:off x="8112753" y="1273324"/>
            <a:ext cx="576527" cy="544880"/>
          </a:xfrm>
          <a:prstGeom prst="heart">
            <a:avLst/>
          </a:prstGeom>
          <a:solidFill>
            <a:srgbClr val="FF99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Pie 37">
            <a:hlinkHover r:id="" action="ppaction://hlinkshowjump?jump=nextslide"/>
          </p:cNvPr>
          <p:cNvSpPr/>
          <p:nvPr/>
        </p:nvSpPr>
        <p:spPr>
          <a:xfrm>
            <a:off x="7718275" y="2548782"/>
            <a:ext cx="1230595" cy="1246884"/>
          </a:xfrm>
          <a:prstGeom prst="pie">
            <a:avLst>
              <a:gd name="adj1" fmla="val 21556973"/>
              <a:gd name="adj2" fmla="val 162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Rectangle 3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3304828" y="3810757"/>
            <a:ext cx="5658741" cy="1794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41">
            <a:hlinkHover r:id="" action="ppaction://hlinkshowjump?jump=nextslide"/>
          </p:cNvPr>
          <p:cNvSpPr/>
          <p:nvPr/>
        </p:nvSpPr>
        <p:spPr>
          <a:xfrm rot="10800000">
            <a:off x="6647483" y="2548781"/>
            <a:ext cx="608993" cy="553341"/>
          </a:xfrm>
          <a:prstGeom prst="triangle">
            <a:avLst/>
          </a:prstGeom>
          <a:solidFill>
            <a:srgbClr val="E64AC5"/>
          </a:solidFill>
          <a:ln>
            <a:solidFill>
              <a:srgbClr val="E64A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>
            <a:hlinkHover r:id="" action="ppaction://hlinkshowjump?jump=nextslide"/>
          </p:cNvPr>
          <p:cNvSpPr/>
          <p:nvPr/>
        </p:nvSpPr>
        <p:spPr>
          <a:xfrm>
            <a:off x="6774267" y="3249870"/>
            <a:ext cx="608993" cy="553341"/>
          </a:xfrm>
          <a:prstGeom prst="triangle">
            <a:avLst/>
          </a:prstGeom>
          <a:solidFill>
            <a:srgbClr val="E64AC5"/>
          </a:solidFill>
          <a:ln>
            <a:solidFill>
              <a:srgbClr val="E64A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>
            <a:hlinkHover r:id="" action="ppaction://hlinkshowjump?jump=nextslide"/>
          </p:cNvPr>
          <p:cNvSpPr/>
          <p:nvPr/>
        </p:nvSpPr>
        <p:spPr>
          <a:xfrm rot="10800000">
            <a:off x="6009316" y="2548506"/>
            <a:ext cx="608993" cy="553341"/>
          </a:xfrm>
          <a:prstGeom prst="triangle">
            <a:avLst/>
          </a:prstGeom>
          <a:solidFill>
            <a:srgbClr val="E64AC5"/>
          </a:solidFill>
          <a:ln>
            <a:solidFill>
              <a:srgbClr val="E64A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>
            <a:hlinkHover r:id="" action="ppaction://hlinkshowjump?jump=nextslide"/>
          </p:cNvPr>
          <p:cNvSpPr/>
          <p:nvPr/>
        </p:nvSpPr>
        <p:spPr>
          <a:xfrm>
            <a:off x="6118789" y="3242325"/>
            <a:ext cx="608993" cy="553341"/>
          </a:xfrm>
          <a:prstGeom prst="triangle">
            <a:avLst/>
          </a:prstGeom>
          <a:solidFill>
            <a:srgbClr val="E64AC5"/>
          </a:solidFill>
          <a:ln>
            <a:solidFill>
              <a:srgbClr val="E64A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Isosceles Triangle 46">
            <a:hlinkHover r:id="" action="ppaction://hlinkshowjump?jump=nextslide"/>
          </p:cNvPr>
          <p:cNvSpPr/>
          <p:nvPr/>
        </p:nvSpPr>
        <p:spPr>
          <a:xfrm rot="10800000">
            <a:off x="5378959" y="2541467"/>
            <a:ext cx="608993" cy="553341"/>
          </a:xfrm>
          <a:prstGeom prst="triangle">
            <a:avLst/>
          </a:prstGeom>
          <a:solidFill>
            <a:srgbClr val="E64AC5"/>
          </a:solidFill>
          <a:ln>
            <a:solidFill>
              <a:srgbClr val="E64A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>
            <a:hlinkHover r:id="" action="ppaction://hlinkshowjump?jump=nextslide"/>
          </p:cNvPr>
          <p:cNvSpPr/>
          <p:nvPr/>
        </p:nvSpPr>
        <p:spPr>
          <a:xfrm rot="10800000">
            <a:off x="4766403" y="2539994"/>
            <a:ext cx="608993" cy="553341"/>
          </a:xfrm>
          <a:prstGeom prst="triangle">
            <a:avLst/>
          </a:prstGeom>
          <a:solidFill>
            <a:srgbClr val="E64AC5"/>
          </a:solidFill>
          <a:ln>
            <a:solidFill>
              <a:srgbClr val="E64A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>
            <a:hlinkHover r:id="" action="ppaction://hlinkshowjump?jump=nextslide"/>
          </p:cNvPr>
          <p:cNvSpPr/>
          <p:nvPr/>
        </p:nvSpPr>
        <p:spPr>
          <a:xfrm rot="10800000">
            <a:off x="4136046" y="2536512"/>
            <a:ext cx="608993" cy="553341"/>
          </a:xfrm>
          <a:prstGeom prst="triangle">
            <a:avLst/>
          </a:prstGeom>
          <a:solidFill>
            <a:srgbClr val="E64AC5"/>
          </a:solidFill>
          <a:ln>
            <a:solidFill>
              <a:srgbClr val="E64A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>
            <a:hlinkHover r:id="" action="ppaction://hlinkshowjump?jump=nextslide"/>
          </p:cNvPr>
          <p:cNvSpPr/>
          <p:nvPr/>
        </p:nvSpPr>
        <p:spPr>
          <a:xfrm>
            <a:off x="5479277" y="3242325"/>
            <a:ext cx="608993" cy="553341"/>
          </a:xfrm>
          <a:prstGeom prst="triangle">
            <a:avLst/>
          </a:prstGeom>
          <a:solidFill>
            <a:srgbClr val="E64AC5"/>
          </a:solidFill>
          <a:ln>
            <a:solidFill>
              <a:srgbClr val="E64A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Isosceles Triangle 50">
            <a:hlinkHover r:id="" action="ppaction://hlinkshowjump?jump=nextslide"/>
          </p:cNvPr>
          <p:cNvSpPr/>
          <p:nvPr/>
        </p:nvSpPr>
        <p:spPr>
          <a:xfrm>
            <a:off x="4830019" y="3254080"/>
            <a:ext cx="628485" cy="541586"/>
          </a:xfrm>
          <a:prstGeom prst="triangle">
            <a:avLst/>
          </a:prstGeom>
          <a:solidFill>
            <a:srgbClr val="E64AC5"/>
          </a:solidFill>
          <a:ln>
            <a:solidFill>
              <a:srgbClr val="E64A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Isosceles Triangle 51">
            <a:hlinkHover r:id="" action="ppaction://hlinkshowjump?jump=nextslide"/>
          </p:cNvPr>
          <p:cNvSpPr/>
          <p:nvPr/>
        </p:nvSpPr>
        <p:spPr>
          <a:xfrm>
            <a:off x="4200253" y="3248905"/>
            <a:ext cx="608993" cy="553341"/>
          </a:xfrm>
          <a:prstGeom prst="triangle">
            <a:avLst/>
          </a:prstGeom>
          <a:solidFill>
            <a:srgbClr val="E64AC5"/>
          </a:solidFill>
          <a:ln>
            <a:solidFill>
              <a:srgbClr val="E64A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iley Face 2">
            <a:hlinkClick r:id="" action="ppaction://hlinkshowjump?jump=lastslide"/>
          </p:cNvPr>
          <p:cNvSpPr/>
          <p:nvPr/>
        </p:nvSpPr>
        <p:spPr>
          <a:xfrm>
            <a:off x="2176152" y="5841048"/>
            <a:ext cx="734938" cy="649480"/>
          </a:xfrm>
          <a:prstGeom prst="smileyFace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050814" y="5511095"/>
            <a:ext cx="1012677" cy="18800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3030539" y="5511093"/>
            <a:ext cx="5658741" cy="1794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entagon 7">
            <a:hlinkHover r:id="" action="ppaction://hlinkshowjump?jump=nextslide"/>
          </p:cNvPr>
          <p:cNvSpPr/>
          <p:nvPr/>
        </p:nvSpPr>
        <p:spPr>
          <a:xfrm rot="16200000">
            <a:off x="3175543" y="4818624"/>
            <a:ext cx="913452" cy="454385"/>
          </a:xfrm>
          <a:prstGeom prst="homePlate">
            <a:avLst/>
          </a:prstGeom>
          <a:solidFill>
            <a:srgbClr val="66FFCC"/>
          </a:solidFill>
          <a:ln>
            <a:solidFill>
              <a:srgbClr val="66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Pentagon 53">
            <a:hlinkHover r:id="" action="ppaction://hlinkshowjump?jump=nextslide"/>
          </p:cNvPr>
          <p:cNvSpPr/>
          <p:nvPr/>
        </p:nvSpPr>
        <p:spPr>
          <a:xfrm rot="16200000">
            <a:off x="3645740" y="4818622"/>
            <a:ext cx="913452" cy="454385"/>
          </a:xfrm>
          <a:prstGeom prst="homePlate">
            <a:avLst/>
          </a:prstGeom>
          <a:solidFill>
            <a:srgbClr val="66FFCC"/>
          </a:solidFill>
          <a:ln>
            <a:solidFill>
              <a:srgbClr val="66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Pentagon 55">
            <a:hlinkHover r:id="" action="ppaction://hlinkshowjump?jump=nextslide"/>
          </p:cNvPr>
          <p:cNvSpPr/>
          <p:nvPr/>
        </p:nvSpPr>
        <p:spPr>
          <a:xfrm rot="5400000">
            <a:off x="4288312" y="4219753"/>
            <a:ext cx="913452" cy="454385"/>
          </a:xfrm>
          <a:prstGeom prst="homePlate">
            <a:avLst/>
          </a:prstGeom>
          <a:solidFill>
            <a:srgbClr val="66FFCC"/>
          </a:solidFill>
          <a:ln>
            <a:solidFill>
              <a:srgbClr val="66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Pentagon 56">
            <a:hlinkHover r:id="" action="ppaction://hlinkshowjump?jump=nextslide"/>
          </p:cNvPr>
          <p:cNvSpPr/>
          <p:nvPr/>
        </p:nvSpPr>
        <p:spPr>
          <a:xfrm rot="5400000">
            <a:off x="4739910" y="4216707"/>
            <a:ext cx="913452" cy="454385"/>
          </a:xfrm>
          <a:prstGeom prst="homePlate">
            <a:avLst/>
          </a:prstGeom>
          <a:solidFill>
            <a:srgbClr val="66FFCC"/>
          </a:solidFill>
          <a:ln>
            <a:solidFill>
              <a:srgbClr val="66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Pentagon 57">
            <a:hlinkHover r:id="" action="ppaction://hlinkshowjump?jump=nextslide"/>
          </p:cNvPr>
          <p:cNvSpPr/>
          <p:nvPr/>
        </p:nvSpPr>
        <p:spPr>
          <a:xfrm rot="16200000">
            <a:off x="5381847" y="4818621"/>
            <a:ext cx="913452" cy="454385"/>
          </a:xfrm>
          <a:prstGeom prst="homePlate">
            <a:avLst/>
          </a:prstGeom>
          <a:solidFill>
            <a:srgbClr val="66FFCC"/>
          </a:solidFill>
          <a:ln>
            <a:solidFill>
              <a:srgbClr val="66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Pentagon 58">
            <a:hlinkHover r:id="" action="ppaction://hlinkshowjump?jump=nextslide"/>
          </p:cNvPr>
          <p:cNvSpPr/>
          <p:nvPr/>
        </p:nvSpPr>
        <p:spPr>
          <a:xfrm rot="16200000">
            <a:off x="5832699" y="4818150"/>
            <a:ext cx="913452" cy="454385"/>
          </a:xfrm>
          <a:prstGeom prst="homePlate">
            <a:avLst/>
          </a:prstGeom>
          <a:solidFill>
            <a:srgbClr val="66FFCC"/>
          </a:solidFill>
          <a:ln>
            <a:solidFill>
              <a:srgbClr val="66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loud 15"/>
          <p:cNvSpPr/>
          <p:nvPr/>
        </p:nvSpPr>
        <p:spPr>
          <a:xfrm>
            <a:off x="7155021" y="4409630"/>
            <a:ext cx="957732" cy="727057"/>
          </a:xfrm>
          <a:prstGeom prst="cloud">
            <a:avLst/>
          </a:prstGeom>
          <a:solidFill>
            <a:srgbClr val="9441EF"/>
          </a:solidFill>
          <a:ln>
            <a:solidFill>
              <a:srgbClr val="9441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Cross 59">
            <a:hlinkHover r:id="" action="ppaction://hlinkshowjump?jump=nextslide"/>
          </p:cNvPr>
          <p:cNvSpPr/>
          <p:nvPr/>
        </p:nvSpPr>
        <p:spPr>
          <a:xfrm>
            <a:off x="4316874" y="5879496"/>
            <a:ext cx="594081" cy="589660"/>
          </a:xfrm>
          <a:prstGeom prst="plus">
            <a:avLst/>
          </a:prstGeom>
          <a:solidFill>
            <a:srgbClr val="38F83D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Cross 60">
            <a:hlinkHover r:id="" action="ppaction://hlinkshowjump?jump=nextslide"/>
          </p:cNvPr>
          <p:cNvSpPr/>
          <p:nvPr/>
        </p:nvSpPr>
        <p:spPr>
          <a:xfrm>
            <a:off x="5251827" y="5876946"/>
            <a:ext cx="594081" cy="589660"/>
          </a:xfrm>
          <a:prstGeom prst="plus">
            <a:avLst/>
          </a:prstGeom>
          <a:solidFill>
            <a:srgbClr val="38F83D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Cross 61">
            <a:hlinkHover r:id="" action="ppaction://hlinkshowjump?jump=nextslide"/>
          </p:cNvPr>
          <p:cNvSpPr/>
          <p:nvPr/>
        </p:nvSpPr>
        <p:spPr>
          <a:xfrm>
            <a:off x="6179524" y="5878569"/>
            <a:ext cx="594081" cy="589660"/>
          </a:xfrm>
          <a:prstGeom prst="plus">
            <a:avLst/>
          </a:prstGeom>
          <a:solidFill>
            <a:srgbClr val="38F83D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Cross 62">
            <a:hlinkHover r:id="" action="ppaction://hlinkshowjump?jump=nextslide"/>
          </p:cNvPr>
          <p:cNvSpPr/>
          <p:nvPr/>
        </p:nvSpPr>
        <p:spPr>
          <a:xfrm>
            <a:off x="7119647" y="5878569"/>
            <a:ext cx="594081" cy="589660"/>
          </a:xfrm>
          <a:prstGeom prst="plus">
            <a:avLst/>
          </a:prstGeom>
          <a:solidFill>
            <a:srgbClr val="38F83D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Cross 63">
            <a:hlinkHover r:id="" action="ppaction://hlinkshowjump?jump=nextslide"/>
          </p:cNvPr>
          <p:cNvSpPr/>
          <p:nvPr/>
        </p:nvSpPr>
        <p:spPr>
          <a:xfrm>
            <a:off x="3354027" y="5878569"/>
            <a:ext cx="594081" cy="589660"/>
          </a:xfrm>
          <a:prstGeom prst="plus">
            <a:avLst/>
          </a:prstGeom>
          <a:solidFill>
            <a:srgbClr val="38F83D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3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14629 L 0 0.07917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27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85185E-6 L -0.00017 -0.08889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44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85185E-6 L 0.00017 -0.0842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1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037E-7 L 0.00226 0.08495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423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0.00017 0.08958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6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85185E-6 L 0.00018 -0.08889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4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6" presetClass="path" presetSubtype="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441 -0.01412 C -0.06441 0.01899 -0.04566 0.04584 -0.02274 0.04584 C 0.00417 0.04584 0.01389 0.01598 0.01806 -0.00208 L 0.02222 -0.02615 C 0.02639 -0.04421 0.03681 -0.07407 0.06719 -0.07407 C 0.08681 -0.07407 0.10903 -0.04722 0.10903 -0.01412 C 0.10903 0.01899 0.08681 0.04584 0.06719 0.04584 C 0.03681 0.04584 0.02639 0.01598 0.02222 -0.00208 L 0.01806 -0.02615 C 0.01389 -0.04421 0.00417 -0.07407 -0.02274 -0.07407 C -0.04566 -0.07407 -0.06441 -0.04722 -0.06441 -0.01412 Z " pathEditMode="relative" rAng="0" ptsTypes="AAAAAAAAAAA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63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0.00017 -0.08773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9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7" grpId="0" animBg="1"/>
      <p:bldP spid="38" grpId="0" animBg="1"/>
      <p:bldP spid="8" grpId="0" animBg="1"/>
      <p:bldP spid="54" grpId="0" animBg="1"/>
      <p:bldP spid="56" grpId="0" animBg="1"/>
      <p:bldP spid="57" grpId="0" animBg="1"/>
      <p:bldP spid="58" grpId="0" animBg="1"/>
      <p:bldP spid="59" grpId="0" animBg="1"/>
      <p:bldP spid="16" grpId="0" animBg="1"/>
      <p:bldP spid="60" grpId="0" animBg="1"/>
      <p:bldP spid="61" grpId="0" animBg="1"/>
      <p:bldP spid="62" grpId="0" animBg="1"/>
      <p:bldP spid="63" grpId="0" animBg="1"/>
      <p:bldP spid="6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Click r:id="" action="ppaction://hlinkshowjump?jump=endshow"/>
          </p:cNvPr>
          <p:cNvSpPr/>
          <p:nvPr/>
        </p:nvSpPr>
        <p:spPr>
          <a:xfrm>
            <a:off x="0" y="0"/>
            <a:ext cx="2042445" cy="68580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lowchart: Connector 3"/>
          <p:cNvSpPr/>
          <p:nvPr/>
        </p:nvSpPr>
        <p:spPr>
          <a:xfrm>
            <a:off x="521293" y="5257800"/>
            <a:ext cx="1025496" cy="1014813"/>
          </a:xfrm>
          <a:prstGeom prst="flowChartConnector">
            <a:avLst/>
          </a:prstGeom>
          <a:solidFill>
            <a:srgbClr val="66FF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" action="ppaction://hlinkshowjump?jump=previousslide"/>
              </a:rPr>
              <a:t>Try</a:t>
            </a:r>
            <a:r>
              <a:rPr lang="en-US" dirty="0" smtClean="0"/>
              <a:t> Again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445" y="0"/>
            <a:ext cx="7101554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21293" y="3999432"/>
            <a:ext cx="1093862" cy="683663"/>
          </a:xfrm>
          <a:prstGeom prst="rect">
            <a:avLst/>
          </a:prstGeom>
          <a:solidFill>
            <a:srgbClr val="F43CB2"/>
          </a:solidFill>
          <a:ln>
            <a:solidFill>
              <a:srgbClr val="F43C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" action="ppaction://hlinkshowjump?jump=endshow"/>
              </a:rPr>
              <a:t>Quit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00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7030A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51" y="928420"/>
            <a:ext cx="7528844" cy="4913832"/>
          </a:xfrm>
          <a:prstGeom prst="rect">
            <a:avLst/>
          </a:prstGeom>
        </p:spPr>
      </p:pic>
      <p:sp>
        <p:nvSpPr>
          <p:cNvPr id="4" name="Flowchart: Connector 3"/>
          <p:cNvSpPr/>
          <p:nvPr/>
        </p:nvSpPr>
        <p:spPr>
          <a:xfrm>
            <a:off x="521293" y="5257800"/>
            <a:ext cx="1025496" cy="1014813"/>
          </a:xfrm>
          <a:prstGeom prst="flowChartConnec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3" action="ppaction://hlinksldjump"/>
              </a:rPr>
              <a:t>Play</a:t>
            </a:r>
            <a:r>
              <a:rPr lang="en-US" dirty="0" smtClean="0"/>
              <a:t> Again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82483" y="3905428"/>
            <a:ext cx="35379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~NICE WIN~</a:t>
            </a:r>
            <a:endParaRPr lang="en-US" sz="4800" b="1" dirty="0"/>
          </a:p>
        </p:txBody>
      </p:sp>
      <p:sp>
        <p:nvSpPr>
          <p:cNvPr id="6" name="Regular Pentagon 5"/>
          <p:cNvSpPr/>
          <p:nvPr/>
        </p:nvSpPr>
        <p:spPr>
          <a:xfrm>
            <a:off x="7289562" y="5257800"/>
            <a:ext cx="1153683" cy="1025496"/>
          </a:xfrm>
          <a:prstGeom prst="pentagon">
            <a:avLst/>
          </a:prstGeom>
          <a:solidFill>
            <a:srgbClr val="51DF58"/>
          </a:solidFill>
          <a:ln>
            <a:solidFill>
              <a:srgbClr val="F43C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" action="ppaction://hlinkshowjump?jump=endshow"/>
              </a:rPr>
              <a:t>Quit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36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</TotalTime>
  <Words>29</Words>
  <Application>Microsoft Office PowerPoint</Application>
  <PresentationFormat>Letter Paper (8.5x11 in)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Hurry Up</vt:lpstr>
      <vt:lpstr>Office Theme</vt:lpstr>
      <vt:lpstr>MY MAZE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MAZE</dc:title>
  <dc:creator>Kirstin Havey</dc:creator>
  <cp:lastModifiedBy>Kirstin Havey</cp:lastModifiedBy>
  <cp:revision>19</cp:revision>
  <dcterms:created xsi:type="dcterms:W3CDTF">2015-03-10T18:59:47Z</dcterms:created>
  <dcterms:modified xsi:type="dcterms:W3CDTF">2015-03-16T19:37:25Z</dcterms:modified>
</cp:coreProperties>
</file>