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yler Oliver" initials="KO" lastIdx="1" clrIdx="0">
    <p:extLst>
      <p:ext uri="{19B8F6BF-5375-455C-9EA6-DF929625EA0E}">
        <p15:presenceInfo xmlns:p15="http://schemas.microsoft.com/office/powerpoint/2012/main" userId="S-1-5-21-2433786201-1653911975-1980775234-350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4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28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37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789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4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304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12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93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6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64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93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73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5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7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9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92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47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DBAF7-D0D8-4719-AD4F-528858D2A8EB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4E41E-9E0B-4DC9-BDD6-F9B6C5FFB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9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first maze</a:t>
            </a:r>
            <a:endParaRPr lang="en-US" dirty="0"/>
          </a:p>
        </p:txBody>
      </p:sp>
      <p:sp>
        <p:nvSpPr>
          <p:cNvPr id="4" name="Lightning Bolt 3"/>
          <p:cNvSpPr/>
          <p:nvPr/>
        </p:nvSpPr>
        <p:spPr>
          <a:xfrm>
            <a:off x="5855677" y="4264269"/>
            <a:ext cx="193431" cy="21101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ecagon 4">
            <a:hlinkClick r:id="" action="ppaction://hlinkshowjump?jump=nextslide"/>
          </p:cNvPr>
          <p:cNvSpPr/>
          <p:nvPr/>
        </p:nvSpPr>
        <p:spPr>
          <a:xfrm>
            <a:off x="5240215" y="3604846"/>
            <a:ext cx="1617785" cy="1529861"/>
          </a:xfrm>
          <a:prstGeom prst="decagon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12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5855677" y="4264269"/>
            <a:ext cx="193431" cy="211016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0"/>
            <a:ext cx="96715" cy="6858000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6715" y="0"/>
            <a:ext cx="9047285" cy="105508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020908" y="105509"/>
            <a:ext cx="123092" cy="6752492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05508" y="6743701"/>
            <a:ext cx="8915400" cy="114300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alf Frame 12">
            <a:hlinkHover r:id="" action="ppaction://hlinkshowjump?jump=nextslide"/>
          </p:cNvPr>
          <p:cNvSpPr/>
          <p:nvPr/>
        </p:nvSpPr>
        <p:spPr>
          <a:xfrm>
            <a:off x="5367704" y="3780693"/>
            <a:ext cx="1362808" cy="1828800"/>
          </a:xfrm>
          <a:prstGeom prst="halfFram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Half Frame 13">
            <a:hlinkHover r:id="" action="ppaction://hlinkshowjump?jump=nextslide"/>
          </p:cNvPr>
          <p:cNvSpPr/>
          <p:nvPr/>
        </p:nvSpPr>
        <p:spPr>
          <a:xfrm rot="16200000">
            <a:off x="5293234" y="4172212"/>
            <a:ext cx="1511751" cy="1362809"/>
          </a:xfrm>
          <a:prstGeom prst="halfFram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7112977" y="3768469"/>
            <a:ext cx="668216" cy="18378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5152292" y="2678222"/>
            <a:ext cx="2633294" cy="1792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qual 17">
            <a:hlinkHover r:id="" action="ppaction://hlinkshowjump?jump=nextslide"/>
          </p:cNvPr>
          <p:cNvSpPr/>
          <p:nvPr/>
        </p:nvSpPr>
        <p:spPr>
          <a:xfrm rot="5400000">
            <a:off x="7471880" y="2359152"/>
            <a:ext cx="1858341" cy="1951893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4655527" y="3780693"/>
            <a:ext cx="712175" cy="2110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4658014" y="1784576"/>
            <a:ext cx="294544" cy="19870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791185" y="937158"/>
            <a:ext cx="304826" cy="1999661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636" y="1784575"/>
            <a:ext cx="2077479" cy="304827"/>
          </a:xfrm>
          <a:prstGeom prst="rect">
            <a:avLst/>
          </a:prstGeom>
        </p:spPr>
      </p:pic>
      <p:sp>
        <p:nvSpPr>
          <p:cNvPr id="27" name="4-Point Star 26">
            <a:hlinkHover r:id="" action="ppaction://hlinkshowjump?jump=nextslide"/>
          </p:cNvPr>
          <p:cNvSpPr/>
          <p:nvPr/>
        </p:nvSpPr>
        <p:spPr>
          <a:xfrm>
            <a:off x="7802593" y="4153133"/>
            <a:ext cx="1209522" cy="1201383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6055123" y="5161085"/>
            <a:ext cx="1057854" cy="4452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hlinkHover r:id="" action="ppaction://hlinkshowjump?jump=nextslide"/>
          </p:cNvPr>
          <p:cNvSpPr/>
          <p:nvPr/>
        </p:nvSpPr>
        <p:spPr>
          <a:xfrm>
            <a:off x="6943429" y="6241226"/>
            <a:ext cx="804496" cy="49236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367702" y="5618548"/>
            <a:ext cx="841321" cy="512108"/>
          </a:xfrm>
          <a:prstGeom prst="rect">
            <a:avLst/>
          </a:prstGeom>
        </p:spPr>
      </p:pic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8362" y="6231357"/>
            <a:ext cx="841321" cy="512108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271656" y="5618549"/>
            <a:ext cx="841321" cy="512108"/>
          </a:xfrm>
          <a:prstGeom prst="rect">
            <a:avLst/>
          </a:prstGeom>
        </p:spPr>
      </p:pic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2523392" y="5383703"/>
            <a:ext cx="2844309" cy="2226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iamond 15">
            <a:hlinkHover r:id="" action="ppaction://hlinkshowjump?jump=nextslide"/>
          </p:cNvPr>
          <p:cNvSpPr/>
          <p:nvPr/>
        </p:nvSpPr>
        <p:spPr>
          <a:xfrm>
            <a:off x="4165065" y="6031523"/>
            <a:ext cx="705872" cy="685179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6114" y="6030171"/>
            <a:ext cx="731583" cy="713294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0329" y="5527932"/>
            <a:ext cx="731583" cy="713294"/>
          </a:xfrm>
          <a:prstGeom prst="rect">
            <a:avLst/>
          </a:prstGeom>
        </p:spPr>
      </p:pic>
      <p:pic>
        <p:nvPicPr>
          <p:cNvPr id="26" name="Picture 2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8626" y="6025354"/>
            <a:ext cx="731583" cy="713294"/>
          </a:xfrm>
          <a:prstGeom prst="rect">
            <a:avLst/>
          </a:prstGeom>
        </p:spPr>
      </p:pic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2290" y="5144445"/>
            <a:ext cx="2433244" cy="234205"/>
          </a:xfrm>
          <a:prstGeom prst="rect">
            <a:avLst/>
          </a:prstGeom>
        </p:spPr>
      </p:pic>
      <p:sp>
        <p:nvSpPr>
          <p:cNvPr id="29" name="5-Point Star 28">
            <a:hlinkHover r:id="" action="ppaction://hlinkshowjump?jump=nextslide"/>
          </p:cNvPr>
          <p:cNvSpPr/>
          <p:nvPr/>
        </p:nvSpPr>
        <p:spPr>
          <a:xfrm>
            <a:off x="672156" y="5363864"/>
            <a:ext cx="658248" cy="681093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15" y="5147338"/>
            <a:ext cx="736934" cy="237765"/>
          </a:xfrm>
          <a:prstGeom prst="rect">
            <a:avLst/>
          </a:prstGeom>
        </p:spPr>
      </p:pic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-498442" y="3810194"/>
            <a:ext cx="2432515" cy="231668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121415" y="3810193"/>
            <a:ext cx="2432515" cy="231668"/>
          </a:xfrm>
          <a:prstGeom prst="rect">
            <a:avLst/>
          </a:prstGeom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0886" y="2710425"/>
            <a:ext cx="1389029" cy="231668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9077" y="3313166"/>
            <a:ext cx="1410838" cy="231668"/>
          </a:xfrm>
          <a:prstGeom prst="rect">
            <a:avLst/>
          </a:prstGeom>
        </p:spPr>
      </p:pic>
      <p:pic>
        <p:nvPicPr>
          <p:cNvPr id="35" name="Picture 3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32012" y="4228125"/>
            <a:ext cx="1407903" cy="231668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593" y="1959030"/>
            <a:ext cx="2432515" cy="231668"/>
          </a:xfrm>
          <a:prstGeom prst="rect">
            <a:avLst/>
          </a:prstGeom>
        </p:spPr>
      </p:pic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73" y="2704718"/>
            <a:ext cx="512150" cy="231668"/>
          </a:xfrm>
          <a:prstGeom prst="rect">
            <a:avLst/>
          </a:prstGeom>
        </p:spPr>
      </p:pic>
      <p:pic>
        <p:nvPicPr>
          <p:cNvPr id="38" name="Picture 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2446660" y="2333735"/>
            <a:ext cx="973634" cy="231668"/>
          </a:xfrm>
          <a:prstGeom prst="rect">
            <a:avLst/>
          </a:prstGeom>
        </p:spPr>
      </p:pic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16200000">
            <a:off x="174419" y="1439251"/>
            <a:ext cx="734912" cy="2605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377606" y="-1166592"/>
            <a:ext cx="813423" cy="3357628"/>
          </a:xfrm>
          <a:prstGeom prst="rect">
            <a:avLst/>
          </a:prstGeom>
        </p:spPr>
      </p:pic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63130" y="115614"/>
            <a:ext cx="268247" cy="4633185"/>
          </a:xfrm>
          <a:prstGeom prst="rect">
            <a:avLst/>
          </a:prstGeom>
        </p:spPr>
      </p:pic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835" y="4492521"/>
            <a:ext cx="731583" cy="71329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7153" y="1204104"/>
            <a:ext cx="268247" cy="74987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4565" y="1202075"/>
            <a:ext cx="268247" cy="74987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5574" y="907458"/>
            <a:ext cx="268247" cy="749873"/>
          </a:xfrm>
          <a:prstGeom prst="rect">
            <a:avLst/>
          </a:prstGeom>
        </p:spPr>
      </p:pic>
      <p:sp>
        <p:nvSpPr>
          <p:cNvPr id="51" name="Curved Up Ribbon 50"/>
          <p:cNvSpPr/>
          <p:nvPr/>
        </p:nvSpPr>
        <p:spPr>
          <a:xfrm>
            <a:off x="7169926" y="434875"/>
            <a:ext cx="1832266" cy="832207"/>
          </a:xfrm>
          <a:prstGeom prst="ellipseRibbon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4178510" y="3469318"/>
            <a:ext cx="268247" cy="782531"/>
          </a:xfrm>
          <a:prstGeom prst="rect">
            <a:avLst/>
          </a:prstGeom>
        </p:spPr>
      </p:pic>
      <p:sp>
        <p:nvSpPr>
          <p:cNvPr id="39" name="Equal 38">
            <a:hlinkHover r:id="" action="ppaction://hlinkshowjump?jump=nextslide"/>
          </p:cNvPr>
          <p:cNvSpPr/>
          <p:nvPr/>
        </p:nvSpPr>
        <p:spPr>
          <a:xfrm>
            <a:off x="4964112" y="-342899"/>
            <a:ext cx="2252463" cy="2533598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Pie 39">
            <a:hlinkHover r:id="" action="ppaction://hlinkshowjump?jump=nextslide"/>
          </p:cNvPr>
          <p:cNvSpPr/>
          <p:nvPr/>
        </p:nvSpPr>
        <p:spPr>
          <a:xfrm rot="10468618">
            <a:off x="4079630" y="530710"/>
            <a:ext cx="933575" cy="907273"/>
          </a:xfrm>
          <a:prstGeom prst="pi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85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-0.09896 -0.00671 " pathEditMode="relative" rAng="0" ptsTypes="AA">
                                      <p:cBhvr>
                                        <p:cTn id="1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48" y="-34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07535 -0.0018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7" y="-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 L -0.07343 0.00231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1" y="11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-0.07465 -0.00209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3" y="-11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0.00278 0.10625 " pathEditMode="relative" rAng="0" ptsTypes="AA">
                                      <p:cBhvr>
                                        <p:cTn id="26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530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-0.00295 -0.04815 " pathEditMode="relative" rAng="0" ptsTypes="AA">
                                      <p:cBhvr>
                                        <p:cTn id="2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240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96296E-6 L 0.00018 0.0638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9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-0.00052 -0.0553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277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L -0.00087 -0.0699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349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6" grpId="0" animBg="1"/>
      <p:bldP spid="29" grpId="0" animBg="1"/>
      <p:bldP spid="44" grpId="0" animBg="1"/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Well that sucked!</a:t>
            </a:r>
            <a:endParaRPr lang="en-US" dirty="0"/>
          </a:p>
        </p:txBody>
      </p:sp>
      <p:sp>
        <p:nvSpPr>
          <p:cNvPr id="4" name="Lightning Bolt 3"/>
          <p:cNvSpPr/>
          <p:nvPr/>
        </p:nvSpPr>
        <p:spPr>
          <a:xfrm>
            <a:off x="5855677" y="4264269"/>
            <a:ext cx="193431" cy="21101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Explosion 2 4">
            <a:hlinkClick r:id="" action="ppaction://hlinkshowjump?jump=previousslide"/>
          </p:cNvPr>
          <p:cNvSpPr/>
          <p:nvPr/>
        </p:nvSpPr>
        <p:spPr>
          <a:xfrm>
            <a:off x="4686300" y="3477358"/>
            <a:ext cx="2725615" cy="1995854"/>
          </a:xfrm>
          <a:prstGeom prst="irregularSeal2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00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win and stuff go away</a:t>
            </a:r>
            <a:endParaRPr lang="en-US" dirty="0"/>
          </a:p>
        </p:txBody>
      </p:sp>
      <p:sp>
        <p:nvSpPr>
          <p:cNvPr id="4" name="Lightning Bolt 3"/>
          <p:cNvSpPr/>
          <p:nvPr/>
        </p:nvSpPr>
        <p:spPr>
          <a:xfrm>
            <a:off x="5855677" y="4264269"/>
            <a:ext cx="193431" cy="211016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un 4">
            <a:hlinkClick r:id="" action="ppaction://hlinkshowjump?jump=firstslide"/>
          </p:cNvPr>
          <p:cNvSpPr/>
          <p:nvPr/>
        </p:nvSpPr>
        <p:spPr>
          <a:xfrm>
            <a:off x="4422530" y="2912452"/>
            <a:ext cx="3420209" cy="2914650"/>
          </a:xfrm>
          <a:prstGeom prst="su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00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125</TotalTime>
  <Words>19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Century Gothic</vt:lpstr>
      <vt:lpstr>Vapor Trail</vt:lpstr>
      <vt:lpstr>My first maze</vt:lpstr>
      <vt:lpstr>PowerPoint Presentation</vt:lpstr>
      <vt:lpstr>Well that sucked!</vt:lpstr>
      <vt:lpstr>You win and stuff go away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first maze</dc:title>
  <dc:creator>Kyler Oliver</dc:creator>
  <cp:lastModifiedBy>Kyler Oliver</cp:lastModifiedBy>
  <cp:revision>17</cp:revision>
  <dcterms:created xsi:type="dcterms:W3CDTF">2014-10-02T19:16:03Z</dcterms:created>
  <dcterms:modified xsi:type="dcterms:W3CDTF">2014-10-07T19:19:19Z</dcterms:modified>
</cp:coreProperties>
</file>