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42" autoAdjust="0"/>
    <p:restoredTop sz="94660"/>
  </p:normalViewPr>
  <p:slideViewPr>
    <p:cSldViewPr snapToGrid="0">
      <p:cViewPr varScale="1">
        <p:scale>
          <a:sx n="49" d="100"/>
          <a:sy n="49" d="100"/>
        </p:scale>
        <p:origin x="54" y="1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04DF-3A1B-4849-BEE2-C13B92B4E7EE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B8D3-E783-4F03-A93B-1F24CA9E31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2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04DF-3A1B-4849-BEE2-C13B92B4E7EE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B8D3-E783-4F03-A93B-1F24CA9E31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064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04DF-3A1B-4849-BEE2-C13B92B4E7EE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B8D3-E783-4F03-A93B-1F24CA9E31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455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04DF-3A1B-4849-BEE2-C13B92B4E7EE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B8D3-E783-4F03-A93B-1F24CA9E31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148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04DF-3A1B-4849-BEE2-C13B92B4E7EE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B8D3-E783-4F03-A93B-1F24CA9E31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136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04DF-3A1B-4849-BEE2-C13B92B4E7EE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B8D3-E783-4F03-A93B-1F24CA9E31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395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04DF-3A1B-4849-BEE2-C13B92B4E7EE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B8D3-E783-4F03-A93B-1F24CA9E31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663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04DF-3A1B-4849-BEE2-C13B92B4E7EE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B8D3-E783-4F03-A93B-1F24CA9E31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666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04DF-3A1B-4849-BEE2-C13B92B4E7EE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B8D3-E783-4F03-A93B-1F24CA9E31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902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04DF-3A1B-4849-BEE2-C13B92B4E7EE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B8D3-E783-4F03-A93B-1F24CA9E31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034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04DF-3A1B-4849-BEE2-C13B92B4E7EE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B8D3-E783-4F03-A93B-1F24CA9E31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970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704DF-3A1B-4849-BEE2-C13B92B4E7EE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DB8D3-E783-4F03-A93B-1F24CA9E31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223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Maze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Matt Stubbs</a:t>
            </a:r>
            <a:endParaRPr lang="en-US" dirty="0"/>
          </a:p>
        </p:txBody>
      </p:sp>
      <p:sp>
        <p:nvSpPr>
          <p:cNvPr id="6" name="Oval 5">
            <a:hlinkClick r:id="" action="ppaction://hlinkshowjump?jump=nextslide"/>
          </p:cNvPr>
          <p:cNvSpPr/>
          <p:nvPr/>
        </p:nvSpPr>
        <p:spPr>
          <a:xfrm>
            <a:off x="581114" y="5811140"/>
            <a:ext cx="1589518" cy="9058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343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hosproject.com/wp-content/themes/phos_theme/images/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6" y="9502"/>
            <a:ext cx="9134918" cy="6865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hlinkHover r:id="" action="ppaction://hlinkshowjump?jump=nextslide"/>
          </p:cNvPr>
          <p:cNvSpPr/>
          <p:nvPr/>
        </p:nvSpPr>
        <p:spPr>
          <a:xfrm>
            <a:off x="0" y="1"/>
            <a:ext cx="10255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hlinkHover r:id="" action="ppaction://hlinkshowjump?jump=nextslide"/>
          </p:cNvPr>
          <p:cNvSpPr/>
          <p:nvPr/>
        </p:nvSpPr>
        <p:spPr>
          <a:xfrm flipH="1">
            <a:off x="1714714" y="6170565"/>
            <a:ext cx="129210" cy="68743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1714714" y="5247118"/>
            <a:ext cx="7429286" cy="11109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845788" y="3835638"/>
            <a:ext cx="7469270" cy="8563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 flipH="1">
            <a:off x="1879713" y="3982606"/>
            <a:ext cx="68367" cy="107463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 flipH="1">
            <a:off x="2143635" y="4189041"/>
            <a:ext cx="68367" cy="107463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 flipH="1">
            <a:off x="2476471" y="3957236"/>
            <a:ext cx="68367" cy="107463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 flipH="1">
            <a:off x="2825163" y="4185569"/>
            <a:ext cx="68367" cy="107463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 flipH="1">
            <a:off x="3091945" y="3964584"/>
            <a:ext cx="68367" cy="107463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iley Face 18">
            <a:hlinkHover r:id="" action="ppaction://hlinkshowjump?jump=nextslide"/>
          </p:cNvPr>
          <p:cNvSpPr/>
          <p:nvPr/>
        </p:nvSpPr>
        <p:spPr>
          <a:xfrm>
            <a:off x="4939028" y="4441175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 flipH="1">
            <a:off x="5990964" y="4203462"/>
            <a:ext cx="68367" cy="107463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 flipH="1">
            <a:off x="6228280" y="3971658"/>
            <a:ext cx="68367" cy="107463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 flipH="1">
            <a:off x="6462045" y="4188507"/>
            <a:ext cx="68367" cy="107463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 flipH="1">
            <a:off x="6695810" y="3982606"/>
            <a:ext cx="68367" cy="107463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>
            <a:off x="102550" y="1"/>
            <a:ext cx="9041450" cy="128186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>
            <a:off x="1845891" y="6754913"/>
            <a:ext cx="7298109" cy="1030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>
            <a:off x="9039483" y="0"/>
            <a:ext cx="10255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4-Point Star 28">
            <a:hlinkHover r:id="" action="ppaction://hlinkshowjump?jump=nextslide"/>
          </p:cNvPr>
          <p:cNvSpPr/>
          <p:nvPr/>
        </p:nvSpPr>
        <p:spPr>
          <a:xfrm>
            <a:off x="7002902" y="4179427"/>
            <a:ext cx="875141" cy="898110"/>
          </a:xfrm>
          <a:prstGeom prst="star4">
            <a:avLst/>
          </a:prstGeom>
          <a:solidFill>
            <a:schemeClr val="accent4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4-Point Star 29">
            <a:hlinkHover r:id="" action="ppaction://hlinkshowjump?jump=nextslide"/>
          </p:cNvPr>
          <p:cNvSpPr/>
          <p:nvPr/>
        </p:nvSpPr>
        <p:spPr>
          <a:xfrm rot="3000845">
            <a:off x="7897470" y="4220152"/>
            <a:ext cx="875141" cy="898110"/>
          </a:xfrm>
          <a:prstGeom prst="star4">
            <a:avLst/>
          </a:prstGeom>
          <a:solidFill>
            <a:schemeClr val="accent4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 flipH="1">
            <a:off x="8229600" y="418745"/>
            <a:ext cx="83606" cy="340247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Lightning Bolt 31">
            <a:hlinkHover r:id="" action="ppaction://hlinkshowjump?jump=nextslide"/>
          </p:cNvPr>
          <p:cNvSpPr/>
          <p:nvPr/>
        </p:nvSpPr>
        <p:spPr>
          <a:xfrm rot="16200000">
            <a:off x="8271606" y="3368565"/>
            <a:ext cx="331386" cy="415397"/>
          </a:xfrm>
          <a:prstGeom prst="lightningBol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Lightning Bolt 32">
            <a:hlinkHover r:id="" action="ppaction://hlinkshowjump?jump=nextslide"/>
          </p:cNvPr>
          <p:cNvSpPr/>
          <p:nvPr/>
        </p:nvSpPr>
        <p:spPr>
          <a:xfrm rot="8591011">
            <a:off x="8730373" y="2947279"/>
            <a:ext cx="311190" cy="359038"/>
          </a:xfrm>
          <a:prstGeom prst="lightningBol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Lightning Bolt 34">
            <a:hlinkHover r:id="" action="ppaction://hlinkshowjump?jump=nextslide"/>
          </p:cNvPr>
          <p:cNvSpPr/>
          <p:nvPr/>
        </p:nvSpPr>
        <p:spPr>
          <a:xfrm rot="8591011">
            <a:off x="8784090" y="2223942"/>
            <a:ext cx="276988" cy="379594"/>
          </a:xfrm>
          <a:prstGeom prst="lightningBol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Lightning Bolt 35">
            <a:hlinkHover r:id="" action="ppaction://hlinkshowjump?jump=nextslide"/>
          </p:cNvPr>
          <p:cNvSpPr/>
          <p:nvPr/>
        </p:nvSpPr>
        <p:spPr>
          <a:xfrm rot="16200000">
            <a:off x="8275577" y="2655197"/>
            <a:ext cx="227487" cy="347044"/>
          </a:xfrm>
          <a:prstGeom prst="lightningBol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Lightning Bolt 36">
            <a:hlinkHover r:id="" action="ppaction://hlinkshowjump?jump=nextslide"/>
          </p:cNvPr>
          <p:cNvSpPr/>
          <p:nvPr/>
        </p:nvSpPr>
        <p:spPr>
          <a:xfrm rot="16200000">
            <a:off x="8267470" y="2005110"/>
            <a:ext cx="274066" cy="380738"/>
          </a:xfrm>
          <a:prstGeom prst="lightningBol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Lightning Bolt 37">
            <a:hlinkHover r:id="" action="ppaction://hlinkshowjump?jump=nextslide"/>
          </p:cNvPr>
          <p:cNvSpPr/>
          <p:nvPr/>
        </p:nvSpPr>
        <p:spPr>
          <a:xfrm rot="8591011">
            <a:off x="8729245" y="1612221"/>
            <a:ext cx="322217" cy="388412"/>
          </a:xfrm>
          <a:prstGeom prst="lightningBol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iley Face 38">
            <a:hlinkHover r:id="" action="ppaction://hlinkshowjump?jump=nextslide"/>
          </p:cNvPr>
          <p:cNvSpPr/>
          <p:nvPr/>
        </p:nvSpPr>
        <p:spPr>
          <a:xfrm>
            <a:off x="8392398" y="1243937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iley Face 39">
            <a:hlinkHover r:id="" action="ppaction://hlinkshowjump?jump=nextslide"/>
          </p:cNvPr>
          <p:cNvSpPr/>
          <p:nvPr/>
        </p:nvSpPr>
        <p:spPr>
          <a:xfrm>
            <a:off x="8767920" y="782102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>
            <a:off x="7974804" y="407078"/>
            <a:ext cx="338402" cy="4571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Hover r:id="" action="ppaction://hlinkshowjump?jump=nextslide"/>
          </p:cNvPr>
          <p:cNvSpPr/>
          <p:nvPr/>
        </p:nvSpPr>
        <p:spPr>
          <a:xfrm flipH="1">
            <a:off x="743369" y="106984"/>
            <a:ext cx="83606" cy="340247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iley Face 42">
            <a:hlinkHover r:id="" action="ppaction://hlinkshowjump?jump=nextslide"/>
          </p:cNvPr>
          <p:cNvSpPr/>
          <p:nvPr/>
        </p:nvSpPr>
        <p:spPr>
          <a:xfrm>
            <a:off x="2058177" y="1030838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iley Face 43">
            <a:hlinkHover r:id="" action="ppaction://hlinkshowjump?jump=nextslide"/>
          </p:cNvPr>
          <p:cNvSpPr/>
          <p:nvPr/>
        </p:nvSpPr>
        <p:spPr>
          <a:xfrm>
            <a:off x="2587589" y="452797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iley Face 44">
            <a:hlinkHover r:id="" action="ppaction://hlinkshowjump?jump=nextslide"/>
          </p:cNvPr>
          <p:cNvSpPr/>
          <p:nvPr/>
        </p:nvSpPr>
        <p:spPr>
          <a:xfrm>
            <a:off x="4209296" y="1045258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iley Face 45">
            <a:hlinkHover r:id="" action="ppaction://hlinkshowjump?jump=nextslide"/>
          </p:cNvPr>
          <p:cNvSpPr/>
          <p:nvPr/>
        </p:nvSpPr>
        <p:spPr>
          <a:xfrm>
            <a:off x="3591006" y="428086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iley Face 46">
            <a:hlinkHover r:id="" action="ppaction://hlinkshowjump?jump=nextslide"/>
          </p:cNvPr>
          <p:cNvSpPr/>
          <p:nvPr/>
        </p:nvSpPr>
        <p:spPr>
          <a:xfrm>
            <a:off x="2898490" y="1243937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iley Face 47">
            <a:hlinkHover r:id="" action="ppaction://hlinkshowjump?jump=nextslide"/>
          </p:cNvPr>
          <p:cNvSpPr/>
          <p:nvPr/>
        </p:nvSpPr>
        <p:spPr>
          <a:xfrm>
            <a:off x="5206183" y="543460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iley Face 48">
            <a:hlinkHover r:id="" action="ppaction://hlinkshowjump?jump=nextslide"/>
          </p:cNvPr>
          <p:cNvSpPr/>
          <p:nvPr/>
        </p:nvSpPr>
        <p:spPr>
          <a:xfrm>
            <a:off x="4357371" y="374494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iley Face 49">
            <a:hlinkHover r:id="" action="ppaction://hlinkshowjump?jump=nextslide"/>
          </p:cNvPr>
          <p:cNvSpPr/>
          <p:nvPr/>
        </p:nvSpPr>
        <p:spPr>
          <a:xfrm>
            <a:off x="5876737" y="1312314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iley Face 50">
            <a:hlinkHover r:id="" action="ppaction://hlinkshowjump?jump=nextslide"/>
          </p:cNvPr>
          <p:cNvSpPr/>
          <p:nvPr/>
        </p:nvSpPr>
        <p:spPr>
          <a:xfrm>
            <a:off x="4969191" y="985973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iley Face 51">
            <a:hlinkHover r:id="" action="ppaction://hlinkshowjump?jump=nextslide"/>
          </p:cNvPr>
          <p:cNvSpPr/>
          <p:nvPr/>
        </p:nvSpPr>
        <p:spPr>
          <a:xfrm>
            <a:off x="3906963" y="1809928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iley Face 52">
            <a:hlinkHover r:id="" action="ppaction://hlinkshowjump?jump=nextslide"/>
          </p:cNvPr>
          <p:cNvSpPr/>
          <p:nvPr/>
        </p:nvSpPr>
        <p:spPr>
          <a:xfrm>
            <a:off x="2254484" y="1659476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iley Face 53">
            <a:hlinkHover r:id="" action="ppaction://hlinkshowjump?jump=nextslide"/>
          </p:cNvPr>
          <p:cNvSpPr/>
          <p:nvPr/>
        </p:nvSpPr>
        <p:spPr>
          <a:xfrm>
            <a:off x="3132746" y="2234419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iley Face 54">
            <a:hlinkHover r:id="" action="ppaction://hlinkshowjump?jump=nextslide"/>
          </p:cNvPr>
          <p:cNvSpPr/>
          <p:nvPr/>
        </p:nvSpPr>
        <p:spPr>
          <a:xfrm>
            <a:off x="1279020" y="407078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iley Face 55">
            <a:hlinkHover r:id="" action="ppaction://hlinkshowjump?jump=nextslide"/>
          </p:cNvPr>
          <p:cNvSpPr/>
          <p:nvPr/>
        </p:nvSpPr>
        <p:spPr>
          <a:xfrm>
            <a:off x="1367660" y="1560846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iley Face 56">
            <a:hlinkHover r:id="" action="ppaction://hlinkshowjump?jump=nextslide"/>
          </p:cNvPr>
          <p:cNvSpPr/>
          <p:nvPr/>
        </p:nvSpPr>
        <p:spPr>
          <a:xfrm>
            <a:off x="1929310" y="2338509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iley Face 57">
            <a:hlinkHover r:id="" action="ppaction://hlinkshowjump?jump=nextslide"/>
          </p:cNvPr>
          <p:cNvSpPr/>
          <p:nvPr/>
        </p:nvSpPr>
        <p:spPr>
          <a:xfrm>
            <a:off x="1108104" y="2825867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iley Face 58">
            <a:hlinkHover r:id="" action="ppaction://hlinkshowjump?jump=nextslide"/>
          </p:cNvPr>
          <p:cNvSpPr/>
          <p:nvPr/>
        </p:nvSpPr>
        <p:spPr>
          <a:xfrm>
            <a:off x="6364650" y="628651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iley Face 59">
            <a:hlinkHover r:id="" action="ppaction://hlinkshowjump?jump=nextslide"/>
          </p:cNvPr>
          <p:cNvSpPr/>
          <p:nvPr/>
        </p:nvSpPr>
        <p:spPr>
          <a:xfrm>
            <a:off x="7446441" y="1116830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iley Face 60">
            <a:hlinkHover r:id="" action="ppaction://hlinkshowjump?jump=nextslide"/>
          </p:cNvPr>
          <p:cNvSpPr/>
          <p:nvPr/>
        </p:nvSpPr>
        <p:spPr>
          <a:xfrm>
            <a:off x="4997320" y="1688238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iley Face 61">
            <a:hlinkHover r:id="" action="ppaction://hlinkshowjump?jump=nextslide"/>
          </p:cNvPr>
          <p:cNvSpPr/>
          <p:nvPr/>
        </p:nvSpPr>
        <p:spPr>
          <a:xfrm>
            <a:off x="6524894" y="1997570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iley Face 62">
            <a:hlinkHover r:id="" action="ppaction://hlinkshowjump?jump=nextslide"/>
          </p:cNvPr>
          <p:cNvSpPr/>
          <p:nvPr/>
        </p:nvSpPr>
        <p:spPr>
          <a:xfrm>
            <a:off x="6665050" y="1410047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iley Face 63">
            <a:hlinkHover r:id="" action="ppaction://hlinkshowjump?jump=nextslide"/>
          </p:cNvPr>
          <p:cNvSpPr/>
          <p:nvPr/>
        </p:nvSpPr>
        <p:spPr>
          <a:xfrm>
            <a:off x="5821292" y="2372716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iley Face 64">
            <a:hlinkHover r:id="" action="ppaction://hlinkshowjump?jump=nextslide"/>
          </p:cNvPr>
          <p:cNvSpPr/>
          <p:nvPr/>
        </p:nvSpPr>
        <p:spPr>
          <a:xfrm>
            <a:off x="7529322" y="1866724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iley Face 65">
            <a:hlinkHover r:id="" action="ppaction://hlinkshowjump?jump=nextslide"/>
          </p:cNvPr>
          <p:cNvSpPr/>
          <p:nvPr/>
        </p:nvSpPr>
        <p:spPr>
          <a:xfrm>
            <a:off x="7329015" y="2688899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iley Face 66">
            <a:hlinkHover r:id="" action="ppaction://hlinkshowjump?jump=nextslide"/>
          </p:cNvPr>
          <p:cNvSpPr/>
          <p:nvPr/>
        </p:nvSpPr>
        <p:spPr>
          <a:xfrm>
            <a:off x="4826404" y="2226717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iley Face 67">
            <a:hlinkHover r:id="" action="ppaction://hlinkshowjump?jump=nextslide"/>
          </p:cNvPr>
          <p:cNvSpPr/>
          <p:nvPr/>
        </p:nvSpPr>
        <p:spPr>
          <a:xfrm>
            <a:off x="3672841" y="2663481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iley Face 68">
            <a:hlinkHover r:id="" action="ppaction://hlinkshowjump?jump=nextslide"/>
          </p:cNvPr>
          <p:cNvSpPr/>
          <p:nvPr/>
        </p:nvSpPr>
        <p:spPr>
          <a:xfrm>
            <a:off x="2410125" y="2990364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iley Face 69">
            <a:hlinkHover r:id="" action="ppaction://hlinkshowjump?jump=nextslide"/>
          </p:cNvPr>
          <p:cNvSpPr/>
          <p:nvPr/>
        </p:nvSpPr>
        <p:spPr>
          <a:xfrm>
            <a:off x="4662793" y="3253052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iley Face 70">
            <a:hlinkHover r:id="" action="ppaction://hlinkshowjump?jump=nextslide"/>
          </p:cNvPr>
          <p:cNvSpPr/>
          <p:nvPr/>
        </p:nvSpPr>
        <p:spPr>
          <a:xfrm>
            <a:off x="6304618" y="3220341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iley Face 71">
            <a:hlinkHover r:id="" action="ppaction://hlinkshowjump?jump=nextslide"/>
          </p:cNvPr>
          <p:cNvSpPr/>
          <p:nvPr/>
        </p:nvSpPr>
        <p:spPr>
          <a:xfrm>
            <a:off x="3132746" y="3363755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iley Face 72">
            <a:hlinkHover r:id="" action="ppaction://hlinkshowjump?jump=nextslide"/>
          </p:cNvPr>
          <p:cNvSpPr/>
          <p:nvPr/>
        </p:nvSpPr>
        <p:spPr>
          <a:xfrm>
            <a:off x="1410726" y="844601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iley Face 73">
            <a:hlinkHover r:id="" action="ppaction://hlinkshowjump?jump=nextslide"/>
          </p:cNvPr>
          <p:cNvSpPr/>
          <p:nvPr/>
        </p:nvSpPr>
        <p:spPr>
          <a:xfrm>
            <a:off x="1694844" y="3578864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iley Face 74">
            <a:hlinkHover r:id="" action="ppaction://hlinkshowjump?jump=nextslide"/>
          </p:cNvPr>
          <p:cNvSpPr/>
          <p:nvPr/>
        </p:nvSpPr>
        <p:spPr>
          <a:xfrm>
            <a:off x="3348356" y="924493"/>
            <a:ext cx="573631" cy="537318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iley Face 75">
            <a:hlinkHover r:id="" action="ppaction://hlinkshowjump?jump=nextslide"/>
          </p:cNvPr>
          <p:cNvSpPr/>
          <p:nvPr/>
        </p:nvSpPr>
        <p:spPr>
          <a:xfrm>
            <a:off x="2312893" y="2093507"/>
            <a:ext cx="573631" cy="537318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iley Face 76">
            <a:hlinkHover r:id="" action="ppaction://hlinkshowjump?jump=nextslide"/>
          </p:cNvPr>
          <p:cNvSpPr/>
          <p:nvPr/>
        </p:nvSpPr>
        <p:spPr>
          <a:xfrm>
            <a:off x="5519735" y="1641484"/>
            <a:ext cx="573631" cy="537318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iley Face 77">
            <a:hlinkHover r:id="" action="ppaction://hlinkshowjump?jump=nextslide"/>
          </p:cNvPr>
          <p:cNvSpPr/>
          <p:nvPr/>
        </p:nvSpPr>
        <p:spPr>
          <a:xfrm>
            <a:off x="5177533" y="2898166"/>
            <a:ext cx="573631" cy="537318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iley Face 78">
            <a:hlinkHover r:id="" action="ppaction://hlinkshowjump?jump=nextslide"/>
          </p:cNvPr>
          <p:cNvSpPr/>
          <p:nvPr/>
        </p:nvSpPr>
        <p:spPr>
          <a:xfrm>
            <a:off x="6826035" y="460486"/>
            <a:ext cx="573631" cy="537318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ounded Rectangle 79"/>
          <p:cNvSpPr/>
          <p:nvPr/>
        </p:nvSpPr>
        <p:spPr>
          <a:xfrm>
            <a:off x="177958" y="169840"/>
            <a:ext cx="473890" cy="353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2Clik</a:t>
            </a:r>
            <a:endParaRPr lang="en-US" sz="1000" dirty="0"/>
          </a:p>
        </p:txBody>
      </p:sp>
      <p:sp>
        <p:nvSpPr>
          <p:cNvPr id="81" name="Rectangle 80">
            <a:hlinkHover r:id="" action="ppaction://hlinkshowjump?jump=nextslide"/>
          </p:cNvPr>
          <p:cNvSpPr/>
          <p:nvPr/>
        </p:nvSpPr>
        <p:spPr>
          <a:xfrm flipH="1">
            <a:off x="418036" y="3283018"/>
            <a:ext cx="427752" cy="6511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hlinkHover r:id="" action="ppaction://hlinkshowjump?jump=nextslide"/>
          </p:cNvPr>
          <p:cNvSpPr/>
          <p:nvPr/>
        </p:nvSpPr>
        <p:spPr>
          <a:xfrm flipH="1">
            <a:off x="91278" y="2989630"/>
            <a:ext cx="427752" cy="6511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3" name="Rectangle 82">
            <a:hlinkHover r:id="" action="ppaction://hlinkshowjump?jump=nextslide"/>
          </p:cNvPr>
          <p:cNvSpPr/>
          <p:nvPr/>
        </p:nvSpPr>
        <p:spPr>
          <a:xfrm flipH="1">
            <a:off x="343388" y="2728797"/>
            <a:ext cx="427752" cy="6511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>
            <a:hlinkHover r:id="" action="ppaction://hlinkshowjump?jump=nextslide"/>
          </p:cNvPr>
          <p:cNvSpPr/>
          <p:nvPr/>
        </p:nvSpPr>
        <p:spPr>
          <a:xfrm flipH="1">
            <a:off x="46417" y="2471281"/>
            <a:ext cx="427752" cy="7144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>
            <a:hlinkHover r:id="" action="ppaction://hlinkshowjump?jump=nextslide"/>
          </p:cNvPr>
          <p:cNvSpPr/>
          <p:nvPr/>
        </p:nvSpPr>
        <p:spPr>
          <a:xfrm flipH="1">
            <a:off x="387534" y="2167419"/>
            <a:ext cx="427752" cy="6511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hlinkHover r:id="" action="ppaction://hlinkshowjump?jump=nextslide"/>
          </p:cNvPr>
          <p:cNvSpPr/>
          <p:nvPr/>
        </p:nvSpPr>
        <p:spPr>
          <a:xfrm flipH="1">
            <a:off x="39427" y="1870971"/>
            <a:ext cx="427752" cy="6511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>
            <a:hlinkHover r:id="" action="ppaction://hlinkshowjump?jump=nextslide"/>
          </p:cNvPr>
          <p:cNvSpPr/>
          <p:nvPr/>
        </p:nvSpPr>
        <p:spPr>
          <a:xfrm flipH="1">
            <a:off x="371615" y="1587353"/>
            <a:ext cx="427752" cy="6511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>
            <a:hlinkHover r:id="" action="ppaction://hlinkshowjump?jump=nextslide"/>
          </p:cNvPr>
          <p:cNvSpPr/>
          <p:nvPr/>
        </p:nvSpPr>
        <p:spPr>
          <a:xfrm flipH="1">
            <a:off x="-2644" y="1298029"/>
            <a:ext cx="427752" cy="6511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>
            <a:hlinkHover r:id="" action="ppaction://hlinkshowjump?jump=nextslide"/>
          </p:cNvPr>
          <p:cNvSpPr/>
          <p:nvPr/>
        </p:nvSpPr>
        <p:spPr>
          <a:xfrm flipH="1">
            <a:off x="395416" y="1032166"/>
            <a:ext cx="427752" cy="6511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hlinkHover r:id="" action="ppaction://hlinkshowjump?jump=nextslide"/>
          </p:cNvPr>
          <p:cNvSpPr/>
          <p:nvPr/>
        </p:nvSpPr>
        <p:spPr>
          <a:xfrm flipH="1">
            <a:off x="32329" y="851128"/>
            <a:ext cx="427752" cy="6511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>
            <a:hlinkHover r:id="" action="ppaction://hlinkshowjump?jump=nextslide"/>
          </p:cNvPr>
          <p:cNvSpPr/>
          <p:nvPr/>
        </p:nvSpPr>
        <p:spPr>
          <a:xfrm flipH="1">
            <a:off x="409306" y="655362"/>
            <a:ext cx="427752" cy="6511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>
            <a:hlinkHover r:id="" action="ppaction://hlinkshowjump?jump=nextslide"/>
          </p:cNvPr>
          <p:cNvSpPr/>
          <p:nvPr/>
        </p:nvSpPr>
        <p:spPr>
          <a:xfrm flipH="1">
            <a:off x="1714714" y="5358213"/>
            <a:ext cx="129210" cy="805943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>
            <a:hlinkHover r:id="" action="ppaction://hlinkshowjump?jump=nextslide"/>
          </p:cNvPr>
          <p:cNvSpPr/>
          <p:nvPr/>
        </p:nvSpPr>
        <p:spPr>
          <a:xfrm flipH="1">
            <a:off x="108479" y="3835638"/>
            <a:ext cx="735341" cy="8563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iley Face 95">
            <a:hlinkHover r:id="" action="ppaction://hlinkshowjump?jump=nextslide"/>
          </p:cNvPr>
          <p:cNvSpPr/>
          <p:nvPr/>
        </p:nvSpPr>
        <p:spPr>
          <a:xfrm>
            <a:off x="995472" y="1888500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iley Face 96">
            <a:hlinkHover r:id="" action="ppaction://hlinkshowjump?jump=nextslide"/>
          </p:cNvPr>
          <p:cNvSpPr/>
          <p:nvPr/>
        </p:nvSpPr>
        <p:spPr>
          <a:xfrm>
            <a:off x="1114284" y="1165597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iley Face 97">
            <a:hlinkHover r:id="" action="ppaction://hlinkshowjump?jump=nextslide"/>
          </p:cNvPr>
          <p:cNvSpPr/>
          <p:nvPr/>
        </p:nvSpPr>
        <p:spPr>
          <a:xfrm>
            <a:off x="1856616" y="618775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iley Face 98">
            <a:hlinkHover r:id="" action="ppaction://hlinkshowjump?jump=nextslide"/>
          </p:cNvPr>
          <p:cNvSpPr/>
          <p:nvPr/>
        </p:nvSpPr>
        <p:spPr>
          <a:xfrm>
            <a:off x="1714714" y="173708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iley Face 99">
            <a:hlinkHover r:id="" action="ppaction://hlinkshowjump?jump=nextslide"/>
          </p:cNvPr>
          <p:cNvSpPr/>
          <p:nvPr/>
        </p:nvSpPr>
        <p:spPr>
          <a:xfrm>
            <a:off x="875774" y="610118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iley Face 100">
            <a:hlinkHover r:id="" action="ppaction://hlinkshowjump?jump=nextslide"/>
          </p:cNvPr>
          <p:cNvSpPr/>
          <p:nvPr/>
        </p:nvSpPr>
        <p:spPr>
          <a:xfrm>
            <a:off x="943368" y="224575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iley Face 101">
            <a:hlinkHover r:id="" action="ppaction://hlinkshowjump?jump=nextslide"/>
          </p:cNvPr>
          <p:cNvSpPr/>
          <p:nvPr/>
        </p:nvSpPr>
        <p:spPr>
          <a:xfrm>
            <a:off x="1661574" y="1210923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iley Face 102">
            <a:hlinkHover r:id="" action="ppaction://hlinkshowjump?jump=nextslide"/>
          </p:cNvPr>
          <p:cNvSpPr/>
          <p:nvPr/>
        </p:nvSpPr>
        <p:spPr>
          <a:xfrm>
            <a:off x="2385978" y="797073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iley Face 103">
            <a:hlinkHover r:id="" action="ppaction://hlinkshowjump?jump=nextslide"/>
          </p:cNvPr>
          <p:cNvSpPr/>
          <p:nvPr/>
        </p:nvSpPr>
        <p:spPr>
          <a:xfrm>
            <a:off x="2123125" y="411972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iley Face 104">
            <a:hlinkHover r:id="" action="ppaction://hlinkshowjump?jump=nextslide"/>
          </p:cNvPr>
          <p:cNvSpPr/>
          <p:nvPr/>
        </p:nvSpPr>
        <p:spPr>
          <a:xfrm>
            <a:off x="1873795" y="1601470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iley Face 105">
            <a:hlinkHover r:id="" action="ppaction://hlinkshowjump?jump=nextslide"/>
          </p:cNvPr>
          <p:cNvSpPr/>
          <p:nvPr/>
        </p:nvSpPr>
        <p:spPr>
          <a:xfrm>
            <a:off x="2626927" y="1095311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iley Face 106">
            <a:hlinkHover r:id="" action="ppaction://hlinkshowjump?jump=nextslide"/>
          </p:cNvPr>
          <p:cNvSpPr/>
          <p:nvPr/>
        </p:nvSpPr>
        <p:spPr>
          <a:xfrm>
            <a:off x="2072421" y="1974597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iley Face 107">
            <a:hlinkHover r:id="" action="ppaction://hlinkshowjump?jump=nextslide"/>
          </p:cNvPr>
          <p:cNvSpPr/>
          <p:nvPr/>
        </p:nvSpPr>
        <p:spPr>
          <a:xfrm>
            <a:off x="2721019" y="1642103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iley Face 108">
            <a:hlinkHover r:id="" action="ppaction://hlinkshowjump?jump=nextslide"/>
          </p:cNvPr>
          <p:cNvSpPr/>
          <p:nvPr/>
        </p:nvSpPr>
        <p:spPr>
          <a:xfrm>
            <a:off x="3039265" y="763428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iley Face 109">
            <a:hlinkHover r:id="" action="ppaction://hlinkshowjump?jump=nextslide"/>
          </p:cNvPr>
          <p:cNvSpPr/>
          <p:nvPr/>
        </p:nvSpPr>
        <p:spPr>
          <a:xfrm>
            <a:off x="3892401" y="4465183"/>
            <a:ext cx="170916" cy="171984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AutoShape 4" descr="data:image/jpeg;base64,/9j/4AAQSkZJRgABAQAAAQABAAD/2wCEAAkGBxQSERMSEhIQFhAXGRYQEhUWERgQEBUWFBkWGBcRGBQZKCghGBslHBMVIjEiJTUtLjEuFx8/RDUsNyguLisBCgoKDg0OGxAQGzAmHCUwKywsLCw3LCwsLCwsLDUsLCwsLCwvLywsLCwsLCwsLCwsLCwsLCwsLCwsLCwsLCwsK//AABEIARcAtAMBIgACEQEDEQH/xAAcAAEAAQUBAQAAAAAAAAAAAAAABwECBAUIBgP/xABPEAABAwICAgsKDAQFAwUAAAABAAIDBBESMQUhBgcTNEFRUnORsbMUIjJUYXGSssHRFRYXIzNTcnSBk6HwQmKU0iQ1osLDgoOjQ7Th4uP/xAAZAQEAAwEBAAAAAAAAAAAAAAAAAQMEAgX/xAAoEQEAAQQABQUAAgMAAAAAAAAAAQIDETEEITIzYRITFCJRQXFCgZH/2gAMAwEAAhEDEQA/AJxREQEREBERAREQEREBWskBvYg21GxvZRNtvV9a+oZRQvayndHutmSFskusgiR1hZosQGi4OZzAEd0Wg6yldu8LhFIx2DFHJhfcYTbKzm98NR1HiV9NmJpzMuJq56dPotNsN0jLU0NPPOIxLIxshwElpDhcOsfBJFiRrseE5rcqmYxOHYiIoBERAREQEREBERAREQEREBF8+6GctvpBO6GctvpBB9EXz7oZy2+kE7oZy2+kEH0RfPuhnLb6QWLpPS8NPE+aWRrYmDE8i7yBcDwW3Jz4EwI82xf80p+Y/wB8i0ekPoZedd1QrX7NtncM9e2aBj3xRx7i1xO57prcS4NIuB31tevVkFp59mIexzDCRieX33QG18GrL+T9Vri3V6dK/XCddr7/ACuh5iL1QvQKPNq3ZpSy01NRYnMqo4xGWOYcLhE0Xka8d7byEg+Re/7oZy2+kFnuRMVTl3E5h9EXz7oZy2+kE7oZy2+kFwl9EXz7oZy2+kE7oZy2+kEH0RWskByIPmN1cgIiICIiAiIgLS6f2V0lE5jaqYRueC5gwPfcNsCe9BtmFtKuoEcb5HXwsa6R1tZs0Em3QufNtPZZBpGWnfT7rhjY9rsbMBu4tItrN/BKttW/XPhzXViHhTC3kt6Am4t5LegK+6XXpZZlm4t5LegJuLeS3oCvul0yZWbi3kt6AgiaMmjoCvul0yCJdLqBRzQcwD+qt3FvJb0BX3S6nIs3FvJb0BNxbyW9AV90umRZuLeS3oCbi3kt6Ar7pdMmUmbTuyijoIqoVMzYi97HMG5vdcNaQT3gPGpyjeHAOGsEAg+Q6wuP3i4I8i6U2E7OKauIp4RNukcQe7GwNbZuFpsbm+twWLiLf+ULrdX8S9ciIsq0REQEREHO+2Xp2qZpOsiZVVTYQ5jRG2okbEA6GMluAG1jc6vKV4V+S9Vto/5vW/bj7GJeVfkvToj6R/TNV1NI+d1z3x6V73Su1zLHPFDHVh+OaWme58ToAx0DBLJIASd0jDLnEOEWXg307rnvSvT1mzGrk0iNIEEvDnOZE9zpYWskBa+EAnUwtc4WFs158+vyv5PszYluj6fuet3WnnFThlMLo3skpIzK+J8RJtduCxvk7yWWp0RoSWph3SOTvzUU9EyM6sT6kSFrsV9QBjt/1eRbeHZcY5qYw0UcdLB3RhpxK92N1VGY5XvlPfE4cIHEGhYTdkDog5tLTCBvdFNWxDG6Xc30zXgC79bgXSF2vzJ9/KeTLh2MRyVsdHDXvlkPdG7llK8hjqeN0mGNuK82LA4C1jqGrWtBp2mdT1EkIfMcFheSF1NJraD30Ttbc+H2rfN2TMbVx1cej445LT90NZPKGSmpjdG4tuSYgMbyA3jz1Bef0xJu0z5WQuja61mGR0xFmgH5x93OuQTr40+/k5NrBoIPihc2tj3eSOSYQWs4YMeGPHe2J255Gx74WBWXNsTGAGOvhkc59RG1oIGLcRU4HNdiscfczfNu8fKF9JoKsdTve7cy7Ewx3a/cpmXc12OOQXwO7zDex71zhwraM2Q/NMhdRxYGQvprtOCRzZAwucXEHvsbHOBtq3RwT7+Tk+U2gS2B0xqQ5zWscYmYXyNLg4nHdwwtBbbELm5y4/O7u7lHpWdpSUzFjhEWOEcUTrOu125RsjDwLDDcMuc9ZKwu53ckp9/Jyey09sFnp4WSNn3RznQR4DHJDidUsxsbE93ezWydhPe8K+OldiRhjnc2tjlkpXMZXRsY8GHG/cyWOdYShr+9Nra/JrWVpnZ3NNDucdPuTyaZ73mV03fUjQ2J0bHd7F4NzYa1j6V2WGZk4bRRxPqnMkrnskeTNgeJC1gdcQhz++Nr67cGpPv5OTF2UbGZKGNr31Mb90f/AIYMud2gwNeKsH+FpxtaAddw7klea3d3KPSvT7J9kz66NsclMxm5vvTFhI3CDA1gpA3JzBgaQTrvi5RXme53ckp9/JybHR7iQCTc61tqHSEsDi6GaaJxGEujkdE4jPCS0gkXA1eRamgaQADnrWat9ro5s9W3SO1NWSTaKgklkkkkLpwXyPMjzhmkAu51ybAAfgvXrxO01/k9P9qo7eVe2WC51z/bRGhERcJEREHmNl2xykfBVTvpKZ0+5Sv3V0LHS4mxnC7GRe4sLHyBcygXC6u2T7yquYm7Ny5RbkFt4acxKm7uFmEckfomAcnqVzcz++AKStCbHKZ9NA98LS90bHOOJ2sloJOoq+cQrRngHJ6kwDk9SlebYzSBpIgZfFGM3HUZGA5niJX1+LNJ4vH/AKveo9UJxKI8A5PUmAcnqUp/Fql3dzdwbhEUTwLuAxOfUAnPhDG9Cy6XYpRl7Aadti5oPfPyJHlT1QYlEOEcnqVAByRx8CrGbtB4bA/oqs9g9q6xzQpgHJH6JgHJH6L1uwTRcU5n3ZgfhEeG5Iti3S+RHJHQvXM2K0lx8w3MfxP965mYgiESYByR+iYByR+ileDY3SkXMDM3cfA4jjVtbsbpQy4gYDjhbm7J0jGkZ8IJCeqE4lFWAckfomAckfopa+K1J9Q30n+9eK2c6PjgqI2QsDGmFshAJN3GSZpOu/AxvQpiYkw82wDMAKRtpbRMFTVVDaiCGZrYg5rZI2yNBxgXAdexso6jy6etSjtBb8qeZHrhc3eVucFPUmmgoY4IxFDHHHE2+FjGhjBckmzRqFySfxWQiLzWkREQEREGs2T7yquYm7Ny5RbkF1dsn3lVcxN2blyi3ILZwupU3dwo3M/vgCl/Y5vSn5qP1Qogbmf3wKW9j0ru5Ke0TSNyjsTUlpPejXh3I281z51fVpxDY1Pgf9UXaMX0WJWTvDW3iYAZImb5Lj4WLLchyP1WTuh+rH5//wCardPgN8P5mDtKpZ9F9JH9pvWFrI5T3TICwaoaf/1b6i+pOeDPNbGlecbLMF8TbXm1XuP5EkQTD4A8w6lVnsHtVIvAHmHUqs9g9qvnbh7jazzqfND/AMq93HmPOF4La3eQanCwOPzV7zbkB9Lb+B9+HiXuYZHlzRuLNZA32eE8yqq9uqdLKXwfxf6zlbX/AEf/AHIO2YvloupL4mP3Md9d309s3E2+jVdJSkRt+bFjLA0/PXP0jSP4BxLlLLUebZW+ovu7O1qFIWP+T/y//RR5tkEmqjuAPmGW77Hq3WfWTYcN11TtE6eTjy6etSjtBb8qeZHrhRdHl09alHaC35U8yPXCXe3KKepOKIi85pEREBERBrNk+8qrmJuzcuUW5BdXbJ95VXMTdm5cotyC2cLqVN3cKNzP74Apf2Ob0p+aj9UKIG5n98AUrbH9IwNpacOqaRrhFGC11VCxwIaLgtLrg+QrRVpxDY6S8BnPQ/7lkrWV2koHCNramlc4zRGzamJ5sMVybO1AcZWf3TH9dTf1EX9yrdMZm+5eYpvXqlsqT6Rn2m9YWl7vhbVSl1RTNG407QXVMTQSHVBIBLtdsTb24ws6n0vTB7SaujsHNJ/xcOQI/mSRCkXgDzDqVWewe1UjHejzDqVWewe1XTtw9xtZ51Pmh/5V76l8Nn2m9YUebXdVHGajdJYY7iLDukzIb23W9sZF7XGXGF7en0tTB7SauisCCf8AGQcB+0q69uqdMfQO94vs+0r6aW+jbz1P2gWPoGoj7nivLAO9yM8bTmcwTcK7S9XEI2/PU/00B3xHqDXgknvtQA4SuUtio82yd9RcwztZ17j4Vp/GqP8Aq4f7l4LbBqWSVMZjkjkaIWtLo5GytDt0mOHE0kXs4G3lC6p2idPLx5dPWpR2gt+VPMj1woujy6etSjtBb8qeZHrhRd7cop6k4oiLzmkREQEREGs2T7yquYm7Ny5RbkF1dsn3lVcxN2blyi3ILZwupU3dwo3M/vgCvpo3SPbGxuJ73NiYLgXc8hrW3OoXJGasbmf3wBbHYtv2k+9U/axrRM4hXEZltfk/0l4m78+D+9Pk+0l4kfz6f+9Th8FtAtuk9hr1yknUDwn7R/TiFtK7ScJxG1c3Uy41NviaZWkXPE2x+0Ac15vzbnhr9ilFPyf6S8Td+fB/evPvppBKYTGd2DzAWYmk7oHYCy4NvCFr5Lo2DR7HgPD6gA9+AZTqvwEeS2Ry6VBlV/m8n35//uStPDX6rszlVdtxTGYaA8PHrB/BWs9g9qvkzd53dZWXoDRpqaiKna4NdIQ0OIxWsHEm3DqB1LTn+ZU4YTna7WvwqmI8k9IX2rKcxzSREgmNz4iRkTG8tJHkuFYp2hZf+U/ol/5T+ivRSLMR5J6Qvo9jmmzmlpIa8A21teLtdq4wQVRZ2mfpGcxTdixQNfHl09alHaC35U8yPXCi6PLp61KO0Fvyp5keuFXd7cuqepOKIi85pEREBERBrNk+8qrmJuzcuUW5BdXbJ95VXMTdm5cotyC2cLqVN3cKNzP74AtjsW37SfeqftY1rm5n98AWw2MG1bSm1/8AEwG3CfnWaloq1/1xTuHRekmvLLRi7i5oPfmOzb3LsQ18HBxrT4aoFnzU5GEl3+KbcOIkdgILu+74tAPAPMsh9RUkkhsjW68I3JriBkLknP3jyr5y1FXZpDXi+K4EDcQ13AN3W1AhurMtPHq8FvbTRmPc/nGua67tTn7o617g4rm+fRbUoa0g2n7pBa13dZ0rO17rnCYmS3wgXtnJHwXz/GVaeoqQQXteWjNu5BpOo/xXzuW8Q1Hj1RTpDSETqtsAitOzSc8r5bDvmvnIw3z4G+gPw28Hn1Spv9LxkmbvO7rK2exCrMNdSyNAJEkbbHLvzgP6OK1buHznrK3GwmkE1fSxuJAxtfcEA/NB0gFzqFywD8V6FXT/AKZo21VTVGWV8pADpC+ZwGQMji4geS7lar6ynEU0kQJIjc+IE5kMeWgnoVi6jSJ2IiKUCz9Nj51nMU3YsWAs7TX0o5mm7GNROxr48unrUo7QW/KnmR64UXR5dPWpR2gt+VPMj1wq7vbl1T1JxREXnNIiIgIiINZsn3lVcxN2blyi3ILq7ZPvKq5ibs3LlFuQWzhdSpu7hRuZ/fAFsNjBtW0n3mnP/ljWvbmf3wBZ2jdKSU/0W5g4hIHOia94cLWIcRcWtcW4VomMwricSnWqc2a5kdUBvhNa6OHVjAIGu5ycM+LWqGkja5wAm1ZkMY4ODIy4WsbnUekjjUR/H3SHjJ9EKo2e6Q8YPohef8Kr9affhL1JVNidhaKjBidqEbMDiA0Gzr3PhNNxnbVcalDTnYtLOOsXrXuscxeocbHyr7/H6v8AGP8AT/8AKwjsmnxY7U+O+Mu7nZjLibl2LO99d1fYsVW5nKu5ciqMNMeHznrK++iq58ErJonYZGWc02DhkQbg6iCCR+Kx7aulbXYpoCSuqW08Ra0luNzna2sY3N1hrOtwAHGRlmtM4iOaqPDWSyFz3OcbuddzjwkuNyeklF6HSehHUbIKuN0U9PMHsY6WmLCHMJDmugkOo96bHXqBy4cD4af9TQ/0bEpqiYzBMY21qLZfDT/qKH+jYq/DbvqKD+kausoaxZ+nB88OZpuxjX0+G3fUUH9I1YVbVOlkMj8OIhrbNbgYAxoaAG8AsAoSx48unrUo7QW/KnmR64UXR5dPWpR2gt+VPMj1wq7vblNPUnFERec0iIiAiIg1myfeVVzE3ZuXKLcgurtk+8qrmJuzcuUW5BbOF1Km7uFG5n98AVA4ngHSqtzP74AqR5fiesrSrLniHSlzxDpV6KcIWXPEOlfakp3yPaxobiN7XcQNQJOu3ECrFstjm+Y/+vs3qJGrDrtvxi62exfTslDUNqIcJcG4HNd4L2OzYbaxkDfjA8y1UXgDzDqVWewe1RMZ5SnTf7JtlL6tsMIjZFTwgmOMPdIbnNzpH63Z6uK5WgueIdKfxfh7Qr0ppiIxBM5WXPEOlLniHSr0XWELLniHSvtNA5haHWu5jZRY3714uL+WysWdpnwofu9P6ihLXx5dPWpR2gt+VPMj1woujy6etSjtBb8qeZHrhV3e3KaepOKIi85pEREBERBrNk+8qrmJuzcuUW5BdXbJ95VXMTdm5cotyC2cLqVN3cKNzP74AqR5fiesqrcz++AKkeX4nrK0q16IilAtlsc31H/3Ozetatjsd3zH5pOzek6Gqi8AeYdSqz2D2qkXgDzDqVWewe1Qk/i/D2hXqz+L8PaFephAiIgLP0z4UP3en9RYCztMeHF93puzUTsa+PLp61KO0Fvyp5keuFF0eXT1qUdoLflTzI9cKu725dU9ScURF5zSIiICIiDWbJ95VXMTdm5cotyC6u2T7yquYm7Ny5RbkFs4XUqbu4Ubmf3wBUjy/E9ZVW5n98AWdR6VnhbgimkYy5OFtrXOZyWlWw0Wy+MNX4zN0j3Ko2RVfjM3S33JzQ1i2OxzfMfmk7KRX/GOr8Zl/wBPuVr9kNUQQamUg6iO9yP4JzGpi8AeYdSqz2D2qtrC3ksqM9g9qB/F+HuV6+tLUvifjje5j7FuIWvY5jX5lm/GGr8Zm6R7k5jWotl8YavxmbpHuV3xjq/GZf8AT7k5jVrO0z4cX3em7ML7fGOr8Zl/0+5YFVUvleXyPc95sC42vYZDUnMfCPLp61KO0Fvyp5keuFF0eXT1qUdoLflTzI9cKu725dU9ScURF5zSIiICIiDWbJ95VXMTdm5cotyC6u2T7yquYm7Ny5RbkFs4XUqbu4Ubmf3wBWtueEdCubmf3wBI8unrWlWpY8Y6EseMdCvRThCyx4x0LIoaR0rwwOAuHuvhv4DHPOq/E1fJbDQG+G/Zm7GVROhrQbi/kuqM9g9qM8Eeb2Iz2D2oDib2Fk1+ToKHwh5j7Fegs1+ToKa/J0FXopwLNfk6CvvPTuZgxFpxsbMLX1B5cADfh739V81naYzg+7Q9cihLXx5dPWpR2gt+VPMj1woujy6etSjtBb8qeZHrhV3e3KaepOKIi85pEREBERBrNk+8qrmJuzcuUW5BdXbJ95VXMTdm5cotyC2cLqVN3cKNzP74AkeXT1o3M/vgCR5dPWtKtciIpQLY7H/p2/Yn7GVa5bDQP04+xP2EqToaxngjzexGewe1G+CPN7EZ7B7VAHwh5j7FerD4Q8x9ivUwCIiAs7THhQfdoP8AkWCs7S/hQfdoP96idphr48unrUo7QW/KnmR64UXR5dPWpR2gt+VPMj1wq7vblNPUnFERec0iIiAiIg1myfeVVzE3ZuXKLcgup9mdbHFQ1LpXsYDFJG0ucG4nOY4NYOMk5ALlhuS28LqVN3cKNzP74Asqi0ZNIwOjhme25GJsbnNuDrFwsMkgnUSr2TvAsDIBxB5A6AVoVth8CVPi1R+U73J8CVPi1R+U73LA7qfypfzHe9VFXJypvzXe9RmTDO+BKnxao/Kd7lm6H0VOyXE+CZrBHPdzo3NaLwyAXJ8pC0ndknLm/Nd70NXIdRdMRkQZHEHyZpmR82+CPN7EZ7B7VTEeSf0VGk8RyA4FOR9GRlzwGglxBsAC4nLIBZPcEv1M35T/AHLGinc04mGRrssTHljrHMXaQbal9/hSf66r/qJP7lGRd3BL9TN+U/3J3BL9TN+U/wByt+FJ/rqv+ok/uVfhWo+vq/6mT+5TmTEK9wS/UzflP9yyNNsLXwgggimgBBFiD3+og5LG+Faj6+r/AKmT+5Y8s73nE8yPdqGJ7zI6wyF3EnhKjIpHl09alHaC35U8yPXCi6MalI20hpKKGtlbLIxhljEcWI4Q5+MHACdV+IcK5u9uU09SfERF5rSIiICIiDm3bYqnv0tUte97mxljImlxLWNdFG4hoybckk2zXkVP2yTaphrKqWqdUzsdKWuLWtYWjC1rNVxfJgWt+RKn8bqfRj9y3U36IpiFFVEzKE0U2fIlT+N1Pox+5PkSp/G6n0Y/cuvkUfqPbqQmimz5Eqfxup9GP3J8iVP43U+jH7k+RR+nt1ITRTZ8iVP43U+jH7k+RKn8bqfRj9yfIo/T26kJops+RKn8bqfRj9yfIlT+N1Pox+5PkUfp7dSE0U2fIlT+N1Pox+5PkSp/G6n0Y/cnyKP09upCaKbPkSp/G6n0Y/cnyJU/jdT6MfuT5FH6e3UhNFNnyJU/jdT6MfuT5Eqfxup9GP3J8ij9PbqQmqEKbfkSp/G6n0Y/cnyJU/jdT6MfuT5FH6e3U9JtSVT5dE07pHve+8zcTnFzrMmka0XOvUAB+C9gtRsT0C2gpY6Vj3PawvIc4AOON7nm9tWbitusNcxNUzC+NCIi5SIiICIiAiIgIiICIiAiIgIiICIiAiIgIiICIiAiIg//2Q=="/>
          <p:cNvSpPr>
            <a:spLocks noChangeAspect="1" noChangeArrowheads="1"/>
          </p:cNvSpPr>
          <p:nvPr/>
        </p:nvSpPr>
        <p:spPr bwMode="auto">
          <a:xfrm>
            <a:off x="177958" y="-13496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6" descr="data:image/jpeg;base64,/9j/4AAQSkZJRgABAQAAAQABAAD/2wCEAAkGBxQSERMSEhIQFhAXGRYQEhUWERgQEBUWFBkWGBcRGBQZKCghGBslHBMVIjEiJTUtLjEuFx8/RDUsNyguLisBCgoKDg0OGxAQGzAmHCUwKywsLCw3LCwsLCwsLDUsLCwsLCwvLywsLCwsLCwsLCwsLCwsLCwsLCwsLCwsLCwsK//AABEIARcAtAMBIgACEQEDEQH/xAAcAAEAAQUBAQAAAAAAAAAAAAAABwECBAUIBgP/xABPEAABAwICAgsKDAQFAwUAAAABAAIDBBESMQUhBgcTNEFRUnORsbMUIjJUYXGSssHRFRYXIzNTcnSBk6HwQmKU0iQ1osLDgoOjQ7Th4uP/xAAZAQEAAwEBAAAAAAAAAAAAAAAAAQMEAgX/xAAoEQEAAQQABQUAAgMAAAAAAAAAAQIDETEEITIzYRITFCJRQXFCgZH/2gAMAwEAAhEDEQA/AJxREQEREBERAREQEREBWskBvYg21GxvZRNtvV9a+oZRQvayndHutmSFskusgiR1hZosQGi4OZzAEd0Wg6yldu8LhFIx2DFHJhfcYTbKzm98NR1HiV9NmJpzMuJq56dPotNsN0jLU0NPPOIxLIxshwElpDhcOsfBJFiRrseE5rcqmYxOHYiIoBERAREQEREBERAREQEREBF8+6GctvpBO6GctvpBB9EXz7oZy2+kE7oZy2+kEH0RfPuhnLb6QWLpPS8NPE+aWRrYmDE8i7yBcDwW3Jz4EwI82xf80p+Y/wB8i0ekPoZedd1QrX7NtncM9e2aBj3xRx7i1xO57prcS4NIuB31tevVkFp59mIexzDCRieX33QG18GrL+T9Vri3V6dK/XCddr7/ACuh5iL1QvQKPNq3ZpSy01NRYnMqo4xGWOYcLhE0Xka8d7byEg+Re/7oZy2+kFnuRMVTl3E5h9EXz7oZy2+kE7oZy2+kFwl9EXz7oZy2+kE7oZy2+kEH0RWskByIPmN1cgIiICIiAiIgLS6f2V0lE5jaqYRueC5gwPfcNsCe9BtmFtKuoEcb5HXwsa6R1tZs0Em3QufNtPZZBpGWnfT7rhjY9rsbMBu4tItrN/BKttW/XPhzXViHhTC3kt6Am4t5LegK+6XXpZZlm4t5LegJuLeS3oCvul0yZWbi3kt6AgiaMmjoCvul0yCJdLqBRzQcwD+qt3FvJb0BX3S6nIs3FvJb0BNxbyW9AV90umRZuLeS3oCbi3kt6Ar7pdMmUmbTuyijoIqoVMzYi97HMG5vdcNaQT3gPGpyjeHAOGsEAg+Q6wuP3i4I8i6U2E7OKauIp4RNukcQe7GwNbZuFpsbm+twWLiLf+ULrdX8S9ciIsq0REQEREHO+2Xp2qZpOsiZVVTYQ5jRG2okbEA6GMluAG1jc6vKV4V+S9Vto/5vW/bj7GJeVfkvToj6R/TNV1NI+d1z3x6V73Su1zLHPFDHVh+OaWme58ToAx0DBLJIASd0jDLnEOEWXg307rnvSvT1mzGrk0iNIEEvDnOZE9zpYWskBa+EAnUwtc4WFs158+vyv5PszYluj6fuet3WnnFThlMLo3skpIzK+J8RJtduCxvk7yWWp0RoSWph3SOTvzUU9EyM6sT6kSFrsV9QBjt/1eRbeHZcY5qYw0UcdLB3RhpxK92N1VGY5XvlPfE4cIHEGhYTdkDog5tLTCBvdFNWxDG6Xc30zXgC79bgXSF2vzJ9/KeTLh2MRyVsdHDXvlkPdG7llK8hjqeN0mGNuK82LA4C1jqGrWtBp2mdT1EkIfMcFheSF1NJraD30Ttbc+H2rfN2TMbVx1cej445LT90NZPKGSmpjdG4tuSYgMbyA3jz1Bef0xJu0z5WQuja61mGR0xFmgH5x93OuQTr40+/k5NrBoIPihc2tj3eSOSYQWs4YMeGPHe2J255Gx74WBWXNsTGAGOvhkc59RG1oIGLcRU4HNdiscfczfNu8fKF9JoKsdTve7cy7Ewx3a/cpmXc12OOQXwO7zDex71zhwraM2Q/NMhdRxYGQvprtOCRzZAwucXEHvsbHOBtq3RwT7+Tk+U2gS2B0xqQ5zWscYmYXyNLg4nHdwwtBbbELm5y4/O7u7lHpWdpSUzFjhEWOEcUTrOu125RsjDwLDDcMuc9ZKwu53ckp9/Jyey09sFnp4WSNn3RznQR4DHJDidUsxsbE93ezWydhPe8K+OldiRhjnc2tjlkpXMZXRsY8GHG/cyWOdYShr+9Nra/JrWVpnZ3NNDucdPuTyaZ73mV03fUjQ2J0bHd7F4NzYa1j6V2WGZk4bRRxPqnMkrnskeTNgeJC1gdcQhz++Nr67cGpPv5OTF2UbGZKGNr31Mb90f/AIYMud2gwNeKsH+FpxtaAddw7klea3d3KPSvT7J9kz66NsclMxm5vvTFhI3CDA1gpA3JzBgaQTrvi5RXme53ckp9/JybHR7iQCTc61tqHSEsDi6GaaJxGEujkdE4jPCS0gkXA1eRamgaQADnrWat9ro5s9W3SO1NWSTaKgklkkkkLpwXyPMjzhmkAu51ybAAfgvXrxO01/k9P9qo7eVe2WC51z/bRGhERcJEREHmNl2xykfBVTvpKZ0+5Sv3V0LHS4mxnC7GRe4sLHyBcygXC6u2T7yquYm7Ny5RbkFt4acxKm7uFmEckfomAcnqVzcz++AKStCbHKZ9NA98LS90bHOOJ2sloJOoq+cQrRngHJ6kwDk9SlebYzSBpIgZfFGM3HUZGA5niJX1+LNJ4vH/AKveo9UJxKI8A5PUmAcnqUp/Fql3dzdwbhEUTwLuAxOfUAnPhDG9Cy6XYpRl7Aadti5oPfPyJHlT1QYlEOEcnqVAByRx8CrGbtB4bA/oqs9g9q6xzQpgHJH6JgHJH6L1uwTRcU5n3ZgfhEeG5Iti3S+RHJHQvXM2K0lx8w3MfxP965mYgiESYByR+iYByR+ileDY3SkXMDM3cfA4jjVtbsbpQy4gYDjhbm7J0jGkZ8IJCeqE4lFWAckfomAckfopa+K1J9Q30n+9eK2c6PjgqI2QsDGmFshAJN3GSZpOu/AxvQpiYkw82wDMAKRtpbRMFTVVDaiCGZrYg5rZI2yNBxgXAdexso6jy6etSjtBb8qeZHrhc3eVucFPUmmgoY4IxFDHHHE2+FjGhjBckmzRqFySfxWQiLzWkREQEREGs2T7yquYm7Ny5RbkF1dsn3lVcxN2blyi3ILZwupU3dwo3M/vgCl/Y5vSn5qP1Qogbmf3wKW9j0ru5Ke0TSNyjsTUlpPejXh3I281z51fVpxDY1Pgf9UXaMX0WJWTvDW3iYAZImb5Lj4WLLchyP1WTuh+rH5//wCardPgN8P5mDtKpZ9F9JH9pvWFrI5T3TICwaoaf/1b6i+pOeDPNbGlecbLMF8TbXm1XuP5EkQTD4A8w6lVnsHtVIvAHmHUqs9g9qvnbh7jazzqfND/AMq93HmPOF4La3eQanCwOPzV7zbkB9Lb+B9+HiXuYZHlzRuLNZA32eE8yqq9uqdLKXwfxf6zlbX/AEf/AHIO2YvloupL4mP3Md9d309s3E2+jVdJSkRt+bFjLA0/PXP0jSP4BxLlLLUebZW+ovu7O1qFIWP+T/y//RR5tkEmqjuAPmGW77Hq3WfWTYcN11TtE6eTjy6etSjtBb8qeZHrhRdHl09alHaC35U8yPXCXe3KKepOKIi85pEREBERBrNk+8qrmJuzcuUW5BdXbJ95VXMTdm5cotyC2cLqVN3cKNzP74Apf2Ob0p+aj9UKIG5n98AUrbH9IwNpacOqaRrhFGC11VCxwIaLgtLrg+QrRVpxDY6S8BnPQ/7lkrWV2koHCNramlc4zRGzamJ5sMVybO1AcZWf3TH9dTf1EX9yrdMZm+5eYpvXqlsqT6Rn2m9YWl7vhbVSl1RTNG407QXVMTQSHVBIBLtdsTb24ws6n0vTB7SaujsHNJ/xcOQI/mSRCkXgDzDqVWewe1UjHejzDqVWewe1XTtw9xtZ51Pmh/5V76l8Nn2m9YUebXdVHGajdJYY7iLDukzIb23W9sZF7XGXGF7en0tTB7SauisCCf8AGQcB+0q69uqdMfQO94vs+0r6aW+jbz1P2gWPoGoj7nivLAO9yM8bTmcwTcK7S9XEI2/PU/00B3xHqDXgknvtQA4SuUtio82yd9RcwztZ17j4Vp/GqP8Aq4f7l4LbBqWSVMZjkjkaIWtLo5GytDt0mOHE0kXs4G3lC6p2idPLx5dPWpR2gt+VPMj1woujy6etSjtBb8qeZHrhRd7cop6k4oiLzmkREQEREGs2T7yquYm7Ny5RbkF1dsn3lVcxN2blyi3ILZwupU3dwo3M/vgCvpo3SPbGxuJ73NiYLgXc8hrW3OoXJGasbmf3wBbHYtv2k+9U/axrRM4hXEZltfk/0l4m78+D+9Pk+0l4kfz6f+9Th8FtAtuk9hr1yknUDwn7R/TiFtK7ScJxG1c3Uy41NviaZWkXPE2x+0Ac15vzbnhr9ilFPyf6S8Td+fB/evPvppBKYTGd2DzAWYmk7oHYCy4NvCFr5Lo2DR7HgPD6gA9+AZTqvwEeS2Ry6VBlV/m8n35//uStPDX6rszlVdtxTGYaA8PHrB/BWs9g9qvkzd53dZWXoDRpqaiKna4NdIQ0OIxWsHEm3DqB1LTn+ZU4YTna7WvwqmI8k9IX2rKcxzSREgmNz4iRkTG8tJHkuFYp2hZf+U/ol/5T+ivRSLMR5J6Qvo9jmmzmlpIa8A21teLtdq4wQVRZ2mfpGcxTdixQNfHl09alHaC35U8yPXCi6PLp61KO0Fvyp5keuFXd7cuqepOKIi85pEREBERBrNk+8qrmJuzcuUW5BdXbJ95VXMTdm5cotyC2cLqVN3cKNzP74AtjsW37SfeqftY1rm5n98AWw2MG1bSm1/8AEwG3CfnWaloq1/1xTuHRekmvLLRi7i5oPfmOzb3LsQ18HBxrT4aoFnzU5GEl3+KbcOIkdgILu+74tAPAPMsh9RUkkhsjW68I3JriBkLknP3jyr5y1FXZpDXi+K4EDcQ13AN3W1AhurMtPHq8FvbTRmPc/nGua67tTn7o617g4rm+fRbUoa0g2n7pBa13dZ0rO17rnCYmS3wgXtnJHwXz/GVaeoqQQXteWjNu5BpOo/xXzuW8Q1Hj1RTpDSETqtsAitOzSc8r5bDvmvnIw3z4G+gPw28Hn1Spv9LxkmbvO7rK2exCrMNdSyNAJEkbbHLvzgP6OK1buHznrK3GwmkE1fSxuJAxtfcEA/NB0gFzqFywD8V6FXT/AKZo21VTVGWV8pADpC+ZwGQMji4geS7lar6ynEU0kQJIjc+IE5kMeWgnoVi6jSJ2IiKUCz9Nj51nMU3YsWAs7TX0o5mm7GNROxr48unrUo7QW/KnmR64UXR5dPWpR2gt+VPMj1wq7vbl1T1JxREXnNIiIgIiINZsn3lVcxN2blyi3ILq7ZPvKq5ibs3LlFuQWzhdSpu7hRuZ/fAFsNjBtW0n3mnP/ljWvbmf3wBZ2jdKSU/0W5g4hIHOia94cLWIcRcWtcW4VomMwricSnWqc2a5kdUBvhNa6OHVjAIGu5ycM+LWqGkja5wAm1ZkMY4ODIy4WsbnUekjjUR/H3SHjJ9EKo2e6Q8YPohef8Kr9affhL1JVNidhaKjBidqEbMDiA0Gzr3PhNNxnbVcalDTnYtLOOsXrXuscxeocbHyr7/H6v8AGP8AT/8AKwjsmnxY7U+O+Mu7nZjLibl2LO99d1fYsVW5nKu5ciqMNMeHznrK++iq58ErJonYZGWc02DhkQbg6iCCR+Kx7aulbXYpoCSuqW08Ra0luNzna2sY3N1hrOtwAHGRlmtM4iOaqPDWSyFz3OcbuddzjwkuNyeklF6HSehHUbIKuN0U9PMHsY6WmLCHMJDmugkOo96bHXqBy4cD4af9TQ/0bEpqiYzBMY21qLZfDT/qKH+jYq/DbvqKD+kausoaxZ+nB88OZpuxjX0+G3fUUH9I1YVbVOlkMj8OIhrbNbgYAxoaAG8AsAoSx48unrUo7QW/KnmR64UXR5dPWpR2gt+VPMj1wq7vblNPUnFERec0iIiAiIg1myfeVVzE3ZuXKLcgurtk+8qrmJuzcuUW5BbOF1Km7uFG5n98AVA4ngHSqtzP74AqR5fiesrSrLniHSlzxDpV6KcIWXPEOlfakp3yPaxobiN7XcQNQJOu3ECrFstjm+Y/+vs3qJGrDrtvxi62exfTslDUNqIcJcG4HNd4L2OzYbaxkDfjA8y1UXgDzDqVWewe1RMZ5SnTf7JtlL6tsMIjZFTwgmOMPdIbnNzpH63Z6uK5WgueIdKfxfh7Qr0ppiIxBM5WXPEOlLniHSr0XWELLniHSvtNA5haHWu5jZRY3714uL+WysWdpnwofu9P6ihLXx5dPWpR2gt+VPMj1woujy6etSjtBb8qeZHrhV3e3KaepOKIi85pEREBERBrNk+8qrmJuzcuUW5BdXbJ95VXMTdm5cotyC2cLqVN3cKNzP74AqR5fiesqrcz++AKkeX4nrK0q16IilAtlsc31H/3Ozetatjsd3zH5pOzek6Gqi8AeYdSqz2D2qkXgDzDqVWewe1Qk/i/D2hXqz+L8PaFephAiIgLP0z4UP3en9RYCztMeHF93puzUTsa+PLp61KO0Fvyp5keuFF0eXT1qUdoLflTzI9cKu725dU9ScURF5zSIiICIiDWbJ95VXMTdm5cotyC6u2T7yquYm7Ny5RbkFs4XUqbu4Ubmf3wBUjy/E9ZVW5n98AWdR6VnhbgimkYy5OFtrXOZyWlWw0Wy+MNX4zN0j3Ko2RVfjM3S33JzQ1i2OxzfMfmk7KRX/GOr8Zl/wBPuVr9kNUQQamUg6iO9yP4JzGpi8AeYdSqz2D2qtrC3ksqM9g9qB/F+HuV6+tLUvifjje5j7FuIWvY5jX5lm/GGr8Zm6R7k5jWotl8YavxmbpHuV3xjq/GZf8AT7k5jVrO0z4cX3em7ML7fGOr8Zl/0+5YFVUvleXyPc95sC42vYZDUnMfCPLp61KO0Fvyp5keuFF0eXT1qUdoLflTzI9cKu725dU9ScURF5zSIiICIiDWbJ95VXMTdm5cotyC6u2T7yquYm7Ny5RbkFs4XUqbu4Ubmf3wBWtueEdCubmf3wBI8unrWlWpY8Y6EseMdCvRThCyx4x0LIoaR0rwwOAuHuvhv4DHPOq/E1fJbDQG+G/Zm7GVROhrQbi/kuqM9g9qM8Eeb2Iz2D2oDib2Fk1+ToKHwh5j7Fegs1+ToKa/J0FXopwLNfk6CvvPTuZgxFpxsbMLX1B5cADfh739V81naYzg+7Q9cihLXx5dPWpR2gt+VPMj1woujy6etSjtBb8qeZHrhV3e3KaepOKIi85pEREBERBrNk+8qrmJuzcuUW5BdXbJ95VXMTdm5cotyC2cLqVN3cKNzP74AkeXT1o3M/vgCR5dPWtKtciIpQLY7H/p2/Yn7GVa5bDQP04+xP2EqToaxngjzexGewe1G+CPN7EZ7B7VAHwh5j7FerD4Q8x9ivUwCIiAs7THhQfdoP8AkWCs7S/hQfdoP96idphr48unrUo7QW/KnmR64UXR5dPWpR2gt+VPMj1wq7vblNPUnFERec0iIiAiIg1myfeVVzE3ZuXKLcgup9mdbHFQ1LpXsYDFJG0ucG4nOY4NYOMk5ALlhuS28LqVN3cKNzP74Asqi0ZNIwOjhme25GJsbnNuDrFwsMkgnUSr2TvAsDIBxB5A6AVoVth8CVPi1R+U73J8CVPi1R+U73LA7qfypfzHe9VFXJypvzXe9RmTDO+BKnxao/Kd7lm6H0VOyXE+CZrBHPdzo3NaLwyAXJ8pC0ndknLm/Nd70NXIdRdMRkQZHEHyZpmR82+CPN7EZ7B7VTEeSf0VGk8RyA4FOR9GRlzwGglxBsAC4nLIBZPcEv1M35T/AHLGinc04mGRrssTHljrHMXaQbal9/hSf66r/qJP7lGRd3BL9TN+U/3J3BL9TN+U/wByt+FJ/rqv+ok/uVfhWo+vq/6mT+5TmTEK9wS/UzflP9yyNNsLXwgggimgBBFiD3+og5LG+Faj6+r/AKmT+5Y8s73nE8yPdqGJ7zI6wyF3EnhKjIpHl09alHaC35U8yPXCi6MalI20hpKKGtlbLIxhljEcWI4Q5+MHACdV+IcK5u9uU09SfERF5rSIiICIiDm3bYqnv0tUte97mxljImlxLWNdFG4hoybckk2zXkVP2yTaphrKqWqdUzsdKWuLWtYWjC1rNVxfJgWt+RKn8bqfRj9y3U36IpiFFVEzKE0U2fIlT+N1Pox+5PkSp/G6n0Y/cuvkUfqPbqQmimz5Eqfxup9GP3J8iVP43U+jH7k+RR+nt1ITRTZ8iVP43U+jH7k+RKn8bqfRj9yfIo/T26kJops+RKn8bqfRj9yfIlT+N1Pox+5PkUfp7dSE0U2fIlT+N1Pox+5PkSp/G6n0Y/cnyKP09upCaKbPkSp/G6n0Y/cnyJU/jdT6MfuT5FH6e3UhNFNnyJU/jdT6MfuT5Eqfxup9GP3J8ij9PbqQmqEKbfkSp/G6n0Y/cnyJU/jdT6MfuT5FH6e3U9JtSVT5dE07pHve+8zcTnFzrMmka0XOvUAB+C9gtRsT0C2gpY6Vj3PawvIc4AOON7nm9tWbitusNcxNUzC+NCIi5SIiICIiAiIgIiICIiAiIgIiICIiAiIgIiICIiAiI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" name="Picture 1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8056" y="5553366"/>
            <a:ext cx="800565" cy="1240876"/>
          </a:xfrm>
          <a:prstGeom prst="rect">
            <a:avLst/>
          </a:prstGeom>
        </p:spPr>
      </p:pic>
      <p:pic>
        <p:nvPicPr>
          <p:cNvPr id="1034" name="Picture 10" descr="http://merchandise.thedoctorwhosite.co.uk/wp-content/uploads/maxi-bust-gold-dalek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255" b="98620" l="2414" r="9982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4897" y="6230159"/>
            <a:ext cx="386053" cy="530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7647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6 L 0.01355 -0.09328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" y="-467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0046 L 0.0125 0.05231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0" y="259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111E-6 L 0.01319 -0.06181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0" y="-310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0.02118 0.04653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9" y="231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6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33 0.01296 L 0.01233 0.01296 C 0.02101 0.03009 0.01494 0.01875 0.02535 0.03658 C 0.02639 0.0382 0.02761 0.03982 0.0283 0.04167 C 0.02882 0.04329 0.02917 0.04514 0.03004 0.04653 C 0.03073 0.04769 0.03195 0.04815 0.03282 0.04908 C 0.03803 0.06273 0.03056 0.04445 0.03855 0.05903 C 0.03907 0.06019 0.03889 0.06181 0.03941 0.06273 C 0.04011 0.06389 0.04132 0.06435 0.04219 0.06528 C 0.04358 0.0669 0.04462 0.06875 0.04601 0.07014 C 0.04688 0.0713 0.04792 0.07176 0.04879 0.07269 C 0.05122 0.07523 0.05382 0.07778 0.05626 0.08009 C 0.05747 0.08148 0.05869 0.08287 0.06007 0.08403 C 0.06181 0.08565 0.06372 0.08727 0.06563 0.08889 C 0.0691 0.09236 0.07292 0.09491 0.07587 0.09884 C 0.07709 0.10046 0.07813 0.10255 0.07969 0.10394 C 0.08039 0.10463 0.08143 0.10463 0.08247 0.10509 C 0.09063 0.11597 0.08021 0.10278 0.08803 0.11134 C 0.09271 0.11644 0.08872 0.11412 0.09358 0.11644 C 0.10001 0.12477 0.09202 0.11458 0.10209 0.125 C 0.10313 0.12616 0.10382 0.12755 0.10487 0.12871 C 0.10608 0.13009 0.1073 0.13125 0.10851 0.13264 C 0.11042 0.13426 0.11268 0.13542 0.11424 0.1375 C 0.11893 0.14375 0.11632 0.14144 0.12171 0.14491 C 0.129 0.15463 0.11962 0.14306 0.1283 0.15116 C 0.13143 0.1544 0.13438 0.15787 0.13751 0.16111 C 0.13872 0.1625 0.14028 0.16343 0.14132 0.16482 C 0.14219 0.16621 0.14306 0.16759 0.1441 0.16875 C 0.14497 0.16945 0.14601 0.16945 0.14688 0.16991 C 0.1481 0.17153 0.14931 0.17338 0.1507 0.175 C 0.15209 0.17639 0.15382 0.17732 0.15539 0.17871 C 0.1566 0.17986 0.15782 0.18125 0.15903 0.18241 C 0.1599 0.18333 0.16094 0.1838 0.16181 0.18496 C 0.16285 0.18588 0.16355 0.1875 0.16459 0.18866 C 0.1658 0.18958 0.16719 0.19028 0.16841 0.19121 C 0.16997 0.19236 0.17153 0.19375 0.1731 0.19491 C 0.17657 0.19722 0.17796 0.19746 0.18143 0.19861 C 0.18282 0.19931 0.18403 0.20023 0.18525 0.20116 C 0.19167 0.20486 0.18785 0.20232 0.19271 0.20486 C 0.19462 0.20579 0.20105 0.20949 0.20296 0.20972 C 0.20573 0.21019 0.20869 0.21042 0.21146 0.21111 C 0.21719 0.21227 0.21962 0.2132 0.22448 0.21482 L 0.27865 0.21343 C 0.28021 0.21343 0.28178 0.21273 0.28334 0.21227 C 0.28664 0.21134 0.29046 0.20972 0.29358 0.20857 C 0.30001 0.20278 0.29705 0.2044 0.30209 0.20232 L 0.30764 0.19491 L 0.31042 0.19121 C 0.31251 0.1831 0.3099 0.19167 0.31424 0.18357 C 0.31494 0.18218 0.31546 0.18033 0.31615 0.17871 C 0.31841 0.16574 0.31528 0.18171 0.31893 0.16875 C 0.32275 0.15509 0.3165 0.17269 0.32171 0.1588 C 0.32396 0.14676 0.32101 0.16088 0.32448 0.14884 C 0.32987 0.13009 0.32501 0.14375 0.32917 0.13264 C 0.33143 0.10232 0.33073 0.11644 0.32917 0.06158 C 0.329 0.0588 0.32674 0.04815 0.32639 0.04653 C 0.32587 0.04491 0.32501 0.04329 0.32448 0.04167 C 0.32344 0.0382 0.32275 0.03496 0.32171 0.03171 C 0.32119 0.02986 0.32032 0.02824 0.3198 0.02662 C 0.31806 0.02083 0.31806 0.01829 0.31615 0.01296 C 0.31563 0.01158 0.31476 0.01042 0.31424 0.00926 C 0.31337 0.00718 0.31303 0.00486 0.31233 0.00301 C 0.31181 0.00162 0.31094 0.00046 0.31042 -0.00069 C 0.30973 -0.00278 0.30938 -0.00509 0.30851 -0.00694 C 0.30799 -0.00879 0.30452 -0.01481 0.304 -0.01574 C 0.30244 -0.01829 0.30105 -0.02083 0.29931 -0.02315 C 0.29844 -0.0243 0.2974 -0.02477 0.29636 -0.02569 C 0.29202 -0.03009 0.2882 -0.03565 0.28334 -0.03935 C 0.28178 -0.04074 0.28021 -0.0419 0.27865 -0.04305 C 0.27744 -0.04421 0.27379 -0.04815 0.27223 -0.0493 C 0.27119 -0.05 0.27032 -0.05023 0.26928 -0.05069 C 0.26771 -0.05139 0.26632 -0.05231 0.26459 -0.05301 C 0.25903 -0.05555 0.25573 -0.05625 0.24966 -0.0581 C 0.24844 -0.05856 0.24723 -0.05903 0.24601 -0.05926 C 0.24376 -0.05995 0.24167 -0.06018 0.23941 -0.06065 C 0.23785 -0.06088 0.23629 -0.06157 0.23473 -0.0618 C 0.23264 -0.06227 0.23039 -0.0625 0.2283 -0.06296 C 0.22657 -0.06342 0.22518 -0.06412 0.22362 -0.06435 C 0.22084 -0.06481 0.21789 -0.06504 0.21511 -0.06551 C 0.21355 -0.06597 0.21198 -0.06643 0.21042 -0.0669 C 0.20764 -0.06736 0.20487 -0.06759 0.20209 -0.06805 C 0.19723 -0.06782 0.15834 -0.07384 0.14219 -0.06296 L 0.13855 -0.06065 C 0.13664 -0.0581 0.13438 -0.05602 0.13282 -0.05301 C 0.13021 -0.04768 0.13178 -0.05046 0.1283 -0.04444 C 0.12761 -0.0419 0.12709 -0.03935 0.12639 -0.0368 C 0.12553 -0.03403 0.12431 -0.03125 0.12362 -0.02824 C 0.11997 -0.01389 0.12379 -0.02222 0.1198 -0.01458 C 0.11771 0.00278 0.12014 -0.01875 0.11789 0.00417 C 0.11771 0.00671 0.11719 0.00926 0.11702 0.01158 C 0.11667 0.01621 0.1165 0.02083 0.11615 0.02546 C 0.11563 0.03033 0.11424 0.04028 0.11424 0.04028 C 0.11459 0.05232 0.11476 0.06435 0.11511 0.07639 C 0.11511 0.07755 0.11615 0.09398 0.11702 0.09769 C 0.11737 0.09908 0.11841 0.1 0.11893 0.10139 C 0.12327 0.11482 0.11841 0.10417 0.12257 0.1125 C 0.12292 0.11458 0.12292 0.1169 0.12362 0.11875 C 0.12622 0.12593 0.12987 0.12708 0.13473 0.13125 C 0.14393 0.13935 0.13664 0.1338 0.14792 0.14005 C 0.15313 0.14306 0.15087 0.14352 0.15816 0.14375 L 0.25244 0.14491 C 0.254 0.14537 0.25556 0.14583 0.25712 0.1463 C 0.25973 0.14699 0.26216 0.14815 0.26459 0.14884 C 0.2731 0.1507 0.27882 0.15139 0.28716 0.15255 C 0.28803 0.15278 0.28889 0.15347 0.28994 0.15371 C 0.29167 0.15417 0.29376 0.15417 0.29549 0.15486 C 0.29688 0.15556 0.29792 0.15671 0.29931 0.15741 C 0.30973 0.16296 0.30087 0.15602 0.31615 0.16621 C 0.31789 0.16736 0.3198 0.16898 0.32171 0.16991 C 0.32448 0.1713 0.32726 0.17222 0.33004 0.17361 C 0.33195 0.17477 0.33369 0.17639 0.33577 0.17732 C 0.33837 0.17894 0.34132 0.17963 0.3441 0.18102 C 0.34601 0.18218 0.34775 0.1838 0.34966 0.18496 C 0.35504 0.18796 0.36025 0.19074 0.36563 0.19352 C 0.36806 0.19491 0.37066 0.19583 0.3731 0.19722 C 0.379 0.2007 0.38473 0.2044 0.3908 0.20718 C 0.40973 0.21644 0.39306 0.20787 0.40955 0.21736 C 0.41268 0.21898 0.4158 0.22037 0.41893 0.22222 C 0.42084 0.22338 0.42257 0.225 0.42448 0.22593 C 0.42726 0.22732 0.43594 0.23033 0.43941 0.23218 C 0.45244 0.23935 0.43889 0.23241 0.44879 0.23958 C 0.45018 0.24074 0.45209 0.24097 0.45348 0.24213 C 0.46337 0.25046 0.46233 0.25116 0.47032 0.25972 C 0.47119 0.26065 0.47223 0.26134 0.4731 0.26204 C 0.47431 0.26343 0.47553 0.26458 0.47674 0.26574 C 0.47744 0.26759 0.47796 0.26921 0.47865 0.27083 C 0.47952 0.27222 0.48091 0.27315 0.48143 0.27454 C 0.48212 0.27616 0.48195 0.27801 0.48247 0.27963 C 0.48282 0.28102 0.48369 0.28195 0.48421 0.28333 C 0.48507 0.28773 0.48612 0.29259 0.48612 0.29699 C 0.48612 0.30162 0.48577 0.30625 0.48525 0.31065 C 0.4849 0.3132 0.48403 0.31574 0.48334 0.31829 C 0.48178 0.32338 0.47848 0.32963 0.47587 0.3331 C 0.47362 0.33611 0.47205 0.33843 0.46928 0.34051 C 0.46841 0.34121 0.46754 0.34144 0.4665 0.3419 C 0.46407 0.34306 0.46164 0.34445 0.45903 0.3456 C 0.45816 0.34607 0.45712 0.3463 0.45626 0.34676 C 0.45504 0.34746 0.45382 0.34861 0.45244 0.34931 C 0.44757 0.35232 0.44254 0.35509 0.43751 0.3581 C 0.43594 0.35903 0.43282 0.36065 0.43282 0.36065 L 0.36094 0.35926 C 0.35643 0.35926 0.33976 0.35625 0.33664 0.35556 C 0.3316 0.35417 0.32674 0.35116 0.32171 0.35046 L 0.31233 0.34931 C 0.31007 0.34908 0.30799 0.34838 0.30573 0.34815 C 0.30139 0.34746 0.29705 0.34722 0.29271 0.34676 C 0.27761 0.34167 0.29376 0.34653 0.27396 0.34306 C 0.2731 0.34283 0.27223 0.3419 0.27119 0.3419 L 0.14879 0.34051 C 0.14323 0.33982 0.13994 0.33958 0.13473 0.3382 C 0.13195 0.33727 0.12917 0.33634 0.12639 0.33565 C 0.12414 0.33519 0.12205 0.33496 0.1198 0.33426 C 0.11511 0.33333 0.11042 0.33195 0.10573 0.33056 C 0.10417 0.33033 0.10261 0.32963 0.10105 0.3294 C 0.09879 0.32894 0.09358 0.32824 0.0908 0.32685 C 0.08959 0.32616 0.08837 0.32523 0.08716 0.32431 C 0.08612 0.32384 0.08525 0.32361 0.08438 0.32315 C 0.08108 0.3213 0.0783 0.31806 0.07501 0.3169 C 0.0665 0.31412 0.06997 0.31551 0.06459 0.3132 C 0.05105 0.29769 0.06511 0.31273 0.05157 0.3007 C 0.0481 0.29769 0.04532 0.29283 0.04132 0.29074 C 0.0382 0.28912 0.0349 0.28796 0.03195 0.28588 C 0.03021 0.28449 0.029 0.28195 0.02726 0.28079 C 0.02344 0.27824 0.01876 0.27801 0.01511 0.27454 C 0.01303 0.27246 0.01077 0.27037 0.00851 0.26829 C 0.00608 0.26621 0.00348 0.26435 0.00105 0.26204 C 5E-6 0.26111 -0.0007 0.25949 -0.00173 0.25833 C -0.0052 0.25417 -0.0059 0.25394 -0.0092 0.25093 C -0.00954 0.24722 -0.00937 0.24329 -0.01007 0.23958 C -0.01041 0.2382 -0.01146 0.23727 -0.01198 0.23588 C -0.01268 0.23403 -0.01303 0.23171 -0.01388 0.22963 C -0.0158 0.225 -0.01771 0.22361 -0.02032 0.21968 C -0.02553 0.21204 -0.02431 0.21204 -0.03073 0.20602 C -0.03768 0.19954 -0.03091 0.20857 -0.03907 0.19977 C -0.04341 0.19514 -0.04705 0.18773 -0.05035 0.18241 C -0.05973 0.16644 -0.0481 0.18681 -0.05782 0.16875 C -0.06823 0.14908 -0.06007 0.16528 -0.06528 0.15486 C -0.06562 0.15324 -0.06597 0.15162 -0.06614 0.15 C -0.0665 0.14792 -0.06666 0.14583 -0.06719 0.14375 C -0.06806 0.13889 -0.06858 0.13958 -0.06996 0.1338 C -0.07032 0.13171 -0.07049 0.12963 -0.07083 0.12755 C -0.07119 0.12593 -0.07153 0.12431 -0.07171 0.12246 C -0.07153 0.11551 -0.07101 0.10857 -0.07083 0.10139 C -0.07049 0.08472 -0.07049 0.06806 -0.06996 0.05162 C -0.0698 0.04954 -0.06928 0.04746 -0.06892 0.04537 C -0.06858 0.04283 -0.06823 0.04028 -0.06806 0.03773 C -0.06684 0.02408 -0.06753 0.02639 -0.06614 0.01412 C -0.06597 0.01204 -0.06545 0.00996 -0.06528 0.00787 C -0.0625 -0.01528 -0.0658 0.00718 -0.06337 -0.00694 C -0.06303 -0.00903 -0.06303 -0.01134 -0.0625 -0.01319 C -0.06198 -0.01504 -0.06112 -0.01643 -0.0606 -0.01829 C -0.05955 -0.02153 -0.05973 -0.02384 -0.05782 -0.02685 C -0.05348 -0.03403 -0.05261 -0.03403 -0.0474 -0.03819 C -0.04688 -0.03935 -0.04636 -0.04074 -0.04566 -0.0419 C -0.04444 -0.04329 -0.04323 -0.04467 -0.04185 -0.0456 C -0.03473 -0.05023 -0.03316 -0.05023 -0.02691 -0.05185 C -0.02535 -0.05278 -0.02396 -0.05393 -0.02223 -0.0544 C -0.0198 -0.05509 -0.01719 -0.05509 -0.01476 -0.05555 C -0.01268 -0.05602 -0.01041 -0.05625 -0.00815 -0.05694 C -0.00468 -0.05787 -0.00138 -0.05949 0.00209 -0.06065 C 0.00591 -0.0618 0.0158 -0.06273 0.01893 -0.06296 L 0.08612 -0.0618 C 0.0908 -0.06157 0.09098 -0.06065 0.09462 -0.05926 C 0.09844 -0.05787 0.09948 -0.05787 0.104 -0.05694 C 0.10955 -0.05185 0.10504 -0.05509 0.11615 -0.05185 C 0.1191 -0.05092 0.12587 -0.04884 0.12917 -0.04699 C 0.1323 -0.04491 0.13525 -0.04213 0.13855 -0.04074 C 0.13941 -0.04028 0.14046 -0.04004 0.14132 -0.03935 C 0.14323 -0.03819 0.14497 -0.0368 0.14688 -0.03565 C 0.15261 -0.03264 0.16146 -0.03009 0.1665 -0.02569 C 0.16754 -0.02477 0.16823 -0.02384 0.16928 -0.02315 C 0.17119 -0.02222 0.1731 -0.02176 0.17501 -0.0206 C 0.17657 -0.01967 0.17796 -0.01805 0.17969 -0.0169 C 0.18264 -0.01481 0.18612 -0.01342 0.18889 -0.01065 C 0.18994 -0.00995 0.1908 -0.00879 0.19185 -0.00833 C 0.19358 -0.00717 0.19549 -0.00648 0.1974 -0.00579 C 0.20226 -0.00139 0.19844 -0.0044 0.20573 -0.00069 C 0.21337 0.00278 0.20747 0.00093 0.21511 0.00301 C 0.21667 0.00417 0.21806 0.00579 0.2198 0.00671 C 0.22066 0.00718 0.22952 0.00903 0.23004 0.00926 C 0.23751 0.0088 0.24514 0.00903 0.25244 0.00787 C 0.25365 0.00787 0.25435 0.00602 0.25539 0.00556 C 0.25712 0.0044 0.25903 0.00394 0.26094 0.00301 C 0.26251 0.00208 0.26407 0.00116 0.26563 0.00046 C 0.26754 -0.00046 0.26945 -0.00092 0.27119 -0.00208 C 0.27917 -0.00671 0.26702 -0.00301 0.27969 -0.00579 C 0.28282 -0.00856 0.28299 -0.00903 0.28716 -0.01065 C 0.29011 -0.01204 0.29549 -0.0125 0.29827 -0.01319 C 0.29966 -0.01366 0.30087 -0.01412 0.30209 -0.01458 C 0.30417 -0.01504 0.30643 -0.01528 0.30851 -0.01574 C 0.32553 -0.01921 0.30174 -0.01458 0.32066 -0.01829 L 0.43004 -0.01574 C 0.43212 -0.01574 0.4382 -0.01366 0.44028 -0.01319 C 0.44289 -0.01273 0.44532 -0.0125 0.44792 -0.01204 C 0.44914 -0.0118 0.45035 -0.01111 0.45157 -0.01065 C 0.45539 -0.00972 0.45903 -0.00903 0.46285 -0.00833 C 0.46511 -0.00787 0.4724 -0.00648 0.47501 -0.00579 C 0.47744 -0.00509 0.47987 -0.00393 0.48247 -0.00324 C 0.48421 -0.00278 0.48612 -0.00254 0.48803 -0.00208 C 0.49115 -0.00116 0.49428 -0.00046 0.4974 0.00046 C 0.5099 0.0088 0.48681 -0.00625 0.50955 0.00671 C 0.51112 0.00764 0.51251 0.00949 0.51424 0.01042 C 0.51719 0.01227 0.52049 0.01366 0.52362 0.01551 C 0.52553 0.01644 0.52726 0.01806 0.52917 0.01921 C 0.5316 0.0206 0.53421 0.02153 0.53664 0.02292 C 0.53855 0.02408 0.54028 0.02546 0.54219 0.02662 C 0.54619 0.02894 0.5507 0.02986 0.55435 0.03287 C 0.56077 0.03796 0.55747 0.03542 0.56459 0.04028 C 0.56598 0.0419 0.56702 0.04375 0.56841 0.04537 C 0.57223 0.04931 0.57379 0.05023 0.57778 0.05278 C 0.57865 0.05394 0.57952 0.05533 0.58056 0.05648 C 0.58525 0.06204 0.58646 0.06204 0.5908 0.06898 C 0.60799 0.09722 0.59566 0.08033 0.604 0.09144 C 0.60556 0.0956 0.60747 0.09954 0.60851 0.10394 C 0.61025 0.11019 0.60903 0.10648 0.61233 0.11505 C 0.61303 0.11852 0.61337 0.12176 0.61424 0.125 C 0.61494 0.12778 0.61685 0.12986 0.61702 0.13264 C 0.61754 0.14537 0.61737 0.15833 0.61615 0.17107 C 0.6158 0.17408 0.61337 0.17593 0.61233 0.17871 C 0.61146 0.18102 0.6106 0.18357 0.60955 0.18611 C 0.60851 0.18866 0.60504 0.19468 0.604 0.19607 C 0.60313 0.19722 0.60209 0.19769 0.60105 0.19861 C 0.59827 0.20139 0.59601 0.20579 0.59271 0.20718 C 0.58994 0.20857 0.58698 0.20949 0.58421 0.21111 C 0.5823 0.21204 0.58073 0.21389 0.57865 0.21482 C 0.56407 0.22176 0.57327 0.21644 0.56181 0.21968 C 0.55834 0.22083 0.55504 0.22246 0.55157 0.22338 C 0.54914 0.22408 0.54653 0.22408 0.5441 0.22477 C 0.52622 0.22917 0.54862 0.2257 0.52639 0.22847 C 0.51042 0.23264 0.52882 0.22801 0.48994 0.23218 C 0.48855 0.23241 0.48751 0.2331 0.48612 0.23357 C 0.46806 0.23727 0.48889 0.23125 0.46459 0.23727 C 0.46216 0.23773 0.45973 0.23912 0.45712 0.23958 C 0.45382 0.24051 0.45035 0.24051 0.44688 0.24097 C 0.44271 0.24144 0.43195 0.24398 0.42917 0.24468 C 0.4257 0.24537 0.41858 0.24769 0.41615 0.24838 C 0.41476 0.24884 0.41355 0.24931 0.41233 0.24954 C 0.40903 0.25046 0.39896 0.25208 0.39636 0.25208 L 0.27865 0.25463 C 0.27622 0.25509 0.27362 0.25533 0.27119 0.25579 C 0.27032 0.25602 0.26945 0.25671 0.26841 0.25718 C 0.26685 0.25764 0.26528 0.25787 0.26372 0.25833 C 0.23577 0.25718 0.22744 0.25602 0.19827 0.25833 C 0.19428 0.2588 0.19028 0.26019 0.18612 0.26088 C 0.18282 0.26134 0.17935 0.26158 0.17587 0.26204 C 0.1731 0.2625 0.17032 0.26296 0.16754 0.26343 C 0.16094 0.26551 0.16563 0.26412 0.15626 0.26574 C 0.15018 0.2669 0.14653 0.26759 0.14046 0.26968 C 0.1382 0.27037 0.13612 0.27153 0.13386 0.27199 C 0.12726 0.27408 0.10886 0.27755 0.10487 0.27824 C 0.10244 0.27871 0.09983 0.27894 0.0974 0.27963 C 0.07761 0.2838 0.09601 0.28079 0.07865 0.28333 C 0.07501 0.28449 0.07119 0.28611 0.06754 0.28704 C 0.06494 0.28773 0.06251 0.28773 0.06007 0.2882 C 0.05626 0.28912 0.05261 0.29005 0.04879 0.29074 C 0.04653 0.29121 0.04445 0.29144 0.04219 0.2919 C 0.03542 0.29352 0.03837 0.29352 0.03004 0.29583 C 0.02674 0.29676 0.02327 0.29722 0.0198 0.29815 C 0.01858 0.29861 0.01737 0.29908 0.01615 0.29954 C 0.00903 0.30139 0.00678 0.30116 -0.00173 0.30208 C -0.00381 0.30324 -0.0059 0.30486 -0.00815 0.30579 C -0.01459 0.30787 -0.0231 0.30857 -0.02969 0.30949 C -0.03282 0.31019 -0.03593 0.31134 -0.03907 0.31204 C -0.04097 0.31227 -0.04288 0.31273 -0.04462 0.3132 C -0.04723 0.31389 -0.04966 0.31482 -0.05209 0.31574 C -0.05348 0.31621 -0.05469 0.31621 -0.05591 0.3169 C -0.05712 0.31783 -0.05834 0.31875 -0.05955 0.31945 C -0.06146 0.32037 -0.06355 0.32037 -0.06528 0.32199 C -0.06909 0.32546 -0.06701 0.32408 -0.07171 0.3257 C -0.07275 0.32639 -0.07362 0.32755 -0.07466 0.32824 C -0.07916 0.33079 -0.07969 0.33009 -0.08386 0.33195 C -0.09636 0.33681 -0.08333 0.33241 -0.09428 0.33565 C -0.09549 0.33588 -0.09671 0.33634 -0.09791 0.33681 C -0.10382 0.33912 -0.10348 0.33681 -0.10348 0.34051 L 0.00105 -0.00208 L 0.02726 0.04283 " pathEditMode="relative" ptsTypes="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18" dur="4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5 0.00764 L 0.0085 0.00764 C 0.01058 0.00972 0.01284 0.01157 0.01492 0.01389 C 0.02135 0.0206 0.01388 0.01505 0.02152 0.01991 C 0.02239 0.0213 0.02326 0.02268 0.0243 0.02384 C 0.0328 0.03241 0.02707 0.02569 0.0328 0.03125 C 0.03645 0.03495 0.04357 0.04236 0.04669 0.04375 L 0.04947 0.04491 C 0.05051 0.04583 0.05138 0.04676 0.05242 0.04745 C 0.05416 0.04838 0.05798 0.05 0.05798 0.05 C 0.06787 0.0588 0.06058 0.05324 0.08697 0.05116 C 0.08819 0.05116 0.0894 0.05023 0.09062 0.05 C 0.09409 0.0493 0.09756 0.04907 0.10103 0.04861 C 0.10589 0.04745 0.10607 0.04722 0.11128 0.04606 C 0.11753 0.04491 0.11683 0.04537 0.12239 0.04375 C 0.12898 0.04167 0.1236 0.04329 0.12898 0.0412 C 0.13888 0.0375 0.12464 0.04375 0.13836 0.03611 C 0.1401 0.03518 0.14391 0.0338 0.14391 0.0338 C 0.14496 0.03287 0.14565 0.03194 0.14669 0.03125 C 0.14808 0.03032 0.15207 0.02917 0.15329 0.0287 C 0.15815 0.02477 0.15867 0.02407 0.16457 0.0213 C 0.16666 0.02014 0.16891 0.01968 0.171 0.01875 C 0.17204 0.01782 0.17273 0.0169 0.17378 0.0162 C 0.17499 0.01551 0.18141 0.01389 0.18228 0.01389 C 0.1835 0.01296 0.18471 0.0118 0.18593 0.01134 C 0.18749 0.01065 0.18905 0.01042 0.19062 0.00995 C 0.1986 0.0081 0.19721 0.0088 0.20746 0.00764 L 0.28419 0.00995 C 0.28576 0.01018 0.29791 0.01227 0.29999 0.0125 C 0.30242 0.01343 0.30503 0.01435 0.30746 0.01505 C 0.30971 0.01551 0.3118 0.01574 0.31405 0.0162 C 0.32569 0.01875 0.31301 0.01643 0.32707 0.01875 C 0.32933 0.01968 0.33141 0.0206 0.33367 0.0213 C 0.33645 0.02199 0.33923 0.02199 0.34201 0.02245 C 0.34357 0.02292 0.34513 0.02338 0.34669 0.02384 C 0.3486 0.0243 0.35051 0.02454 0.35242 0.025 C 0.3552 0.02616 0.35815 0.02708 0.36076 0.0287 C 0.36909 0.03426 0.36562 0.03264 0.371 0.03495 C 0.37881 0.04537 0.36944 0.03403 0.37655 0.04005 C 0.38194 0.04444 0.3802 0.04421 0.38419 0.04861 C 0.38853 0.0537 0.38662 0.05093 0.39062 0.05486 C 0.39218 0.05648 0.39374 0.0581 0.3953 0.05995 C 0.39565 0.06111 0.39582 0.0625 0.39635 0.06366 C 0.39704 0.06551 0.39826 0.0669 0.39912 0.06852 C 0.40034 0.07106 0.40173 0.07361 0.40277 0.07616 C 0.4052 0.08125 0.40433 0.08032 0.40555 0.08611 C 0.40589 0.08727 0.40624 0.08843 0.40659 0.08981 C 0.40885 0.10069 0.40624 0.08958 0.4085 0.09838 C 0.40798 0.11273 0.40902 0.1243 0.40659 0.13704 C 0.40624 0.13843 0.40607 0.13958 0.40555 0.14074 C 0.40503 0.14213 0.40433 0.14329 0.40381 0.14468 C 0.40103 0.15741 0.40364 0.14954 0.39808 0.15949 C 0.39305 0.16898 0.39669 0.16505 0.39166 0.16944 C 0.38992 0.17616 0.39148 0.1713 0.38697 0.1794 C 0.38332 0.18565 0.38697 0.18125 0.38124 0.18704 C 0.37968 0.19329 0.38159 0.18889 0.37655 0.19329 C 0.36909 0.19977 0.37464 0.19583 0.36909 0.20185 C 0.36718 0.20417 0.36492 0.20532 0.36266 0.20694 C 0.35937 0.21111 0.35937 0.21157 0.3552 0.21551 C 0.35329 0.21736 0.35155 0.21921 0.34947 0.2206 C 0.34843 0.2213 0.34704 0.2213 0.34582 0.22176 C 0.34444 0.22245 0.34322 0.22338 0.34201 0.2243 C 0.33576 0.22917 0.34339 0.225 0.33367 0.2294 L 0.33367 0.2294 C 0.33176 0.23055 0.32933 0.23241 0.32707 0.2331 C 0.32464 0.23356 0.32204 0.2338 0.31961 0.23426 C 0.31805 0.23472 0.31648 0.23518 0.31492 0.23565 C 0.29843 0.23518 0.28194 0.23542 0.26544 0.23426 C 0.26232 0.23403 0.25607 0.23171 0.25607 0.23171 C 0.24982 0.22616 0.25763 0.23264 0.24669 0.22685 C 0.24565 0.22616 0.24496 0.225 0.24391 0.2243 C 0.2401 0.22176 0.23332 0.21944 0.22985 0.21805 C 0.22864 0.2169 0.2276 0.21551 0.22621 0.21435 C 0.22447 0.21296 0.22239 0.21227 0.22065 0.21065 C 0.21944 0.20972 0.21874 0.2081 0.2177 0.20694 C 0.21631 0.20509 0.21475 0.20347 0.21301 0.20185 C 0.21197 0.20093 0.21058 0.20046 0.20937 0.1993 C 0.20346 0.19421 0.20624 0.19583 0.2019 0.19074 C 0.20034 0.18889 0.19878 0.18727 0.19721 0.18565 C 0.19565 0.18426 0.19409 0.18333 0.19253 0.18194 C 0.19096 0.18032 0.1894 0.17847 0.18784 0.17708 C 0.18697 0.17616 0.18593 0.17546 0.18506 0.17454 C 0.18385 0.17338 0.18263 0.17176 0.18124 0.17083 C 0.17916 0.16898 0.17673 0.16782 0.17482 0.16574 C 0.17343 0.16435 0.17239 0.16227 0.171 0.16088 C 0.1677 0.15694 0.1644 0.15301 0.16076 0.14954 C 0.1585 0.14745 0.15624 0.14583 0.15416 0.14329 C 0.15086 0.13935 0.14652 0.12847 0.14496 0.12477 C 0.14496 0.12477 0.13923 0.11227 0.13923 0.11227 C 0.13888 0.11088 0.13871 0.10972 0.13836 0.10856 C 0.13697 0.10393 0.13645 0.10347 0.13454 0.09977 C 0.13402 0.09653 0.1335 0.09305 0.1328 0.08981 C 0.13228 0.08796 0.13141 0.08657 0.13089 0.08472 C 0.1302 0.08264 0.12951 0.08079 0.12898 0.07847 C 0.12864 0.07685 0.12864 0.07523 0.12812 0.07361 C 0.12725 0.0713 0.12603 0.06944 0.12516 0.06736 C 0.12135 0.05694 0.12777 0.0706 0.12239 0.05995 C 0.12221 0.05856 0.12169 0.05741 0.12152 0.05625 C 0.12117 0.05417 0.121 0.05185 0.12065 0.05 C 0.11857 0.04213 0.11562 0.03634 0.11301 0.0287 C 0.11214 0.02593 0.1111 0.02292 0.11023 0.01991 C 0.10832 0.01343 0.10971 0.01296 0.10555 0.0037 C 0.10468 0.00185 0.10364 -0.00023 0.10277 -0.00232 C 0.10242 -0.0037 0.10242 -0.00509 0.1019 -0.00625 C 0.10121 -0.00764 0.09982 -0.00857 0.09912 -0.00995 C 0.09548 -0.01597 0.09287 -0.02315 0.08888 -0.02847 C 0.08593 -0.03241 0.0835 -0.03657 0.08037 -0.03982 C 0.07881 -0.04144 0.07725 -0.04306 0.07569 -0.04468 C 0.07378 -0.04722 0.07204 -0.05 0.07013 -0.05232 C 0.06631 -0.05695 0.06353 -0.05764 0.05885 -0.06227 C 0.05746 -0.06366 0.05659 -0.06574 0.0552 -0.06713 C 0.05277 -0.06945 0.05016 -0.0713 0.04773 -0.07338 C 0.046 -0.075 0.04461 -0.07685 0.04305 -0.07847 C 0.04148 -0.07986 0.03975 -0.08079 0.03836 -0.08218 C 0.03662 -0.08357 0.03523 -0.08542 0.03367 -0.08704 C 0.0328 -0.08796 0.03176 -0.08866 0.03089 -0.08958 C 0.02603 -0.09445 0.02569 -0.09607 0.01961 -0.09954 C 0.01701 -0.10116 0.01405 -0.10208 0.01128 -0.10324 C 0.01023 -0.1037 0.00937 -0.1044 0.0085 -0.10463 C 0.00242 -0.10625 0.00537 -0.10532 -5.83333E-6 -0.10695 C -0.00452 -0.10579 -0.00452 -0.10648 -0.00834 -0.10324 C -0.01025 -0.10185 -0.01407 -0.09838 -0.01407 -0.09838 C -0.01459 -0.09699 -0.01529 -0.09583 -0.01581 -0.09468 C -0.01685 -0.09282 -0.01789 -0.09144 -0.01859 -0.08958 C -0.01945 -0.08796 -0.01997 -0.08634 -0.02049 -0.08472 C -0.02084 -0.08287 -0.02119 -0.08125 -0.02154 -0.07963 C -0.02206 -0.07708 -0.02327 -0.07222 -0.02327 -0.07222 C -0.02501 -0.05602 -0.02484 -0.06157 -0.02327 -0.03611 C -0.02327 -0.03472 -0.02293 -0.03357 -0.0224 -0.03241 C -0.02136 -0.02963 -0.01997 -0.02732 -0.01859 -0.02477 C -0.01859 -0.02477 -0.01494 -0.01736 -0.01494 -0.01736 C -0.01112 -0.01574 -0.01303 -0.0169 -0.00938 -0.01366 C -0.00869 -0.01227 -0.00799 -0.01134 -0.00747 -0.00995 C -0.00695 -0.0088 -0.0073 -0.00718 -0.00661 -0.00625 C -0.00591 -0.00532 -0.0047 -0.00532 -0.00364 -0.00486 C -0.00036 -0.00185 -0.0014 -0.0037 -5.83333E-6 2.22222E-6 " pathEditMode="relative" ptsTypes="AAAAAAAAAAAAAAAAAAAAAAAAAAAAAAAAAAAAAAAAAAAAAAAAAAAAAAAAAAAAAAAAAAAAAAAAAAAAAAAAAAAAAAAAAAAAAAAAAAAAAAAAAAAAAAAAAAAAAAAAAAAAAAAAAAAAAAAA">
                                      <p:cBhvr>
                                        <p:cTn id="20" dur="4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43 0.00023 L 0.02743 0.00023 C 0.03125 -0.00046 0.0349 -0.00116 0.03872 -0.00208 C 0.03993 -0.00255 0.04115 -0.00347 0.04236 -0.00347 C 0.06702 -0.00417 0.09167 -0.00417 0.11632 -0.00463 C 0.11962 -0.00509 0.12309 -0.00532 0.12656 -0.00602 C 0.13646 -0.00741 0.12952 -0.00671 0.13872 -0.00833 C 0.1415 -0.0088 0.14427 -0.00926 0.14705 -0.00972 C 0.15243 -0.01019 0.15764 -0.01042 0.16302 -0.01088 C 0.16632 -0.01134 0.16979 -0.01181 0.17327 -0.01204 L 0.46754 -0.01088 C 0.49288 -0.01065 0.48038 -0.00949 0.50313 -0.00718 C 0.50955 -0.00648 0.51615 -0.00648 0.52275 -0.00602 C 0.56406 -0.00278 0.4967 -0.00695 0.55729 -0.00347 C 0.56476 -0.00046 0.57292 0.00324 0.58073 0.00393 L 0.59288 0.00532 C 0.59375 0.00579 0.59462 0.00625 0.59566 0.00648 C 0.61806 0.01204 0.60643 0.0088 0.62084 0.01157 C 0.62483 0.01227 0.629 0.01296 0.63299 0.01412 C 0.63611 0.01505 0.63924 0.01667 0.64236 0.01782 C 0.64393 0.01829 0.64549 0.01852 0.64705 0.01898 C 0.64983 0.0206 0.65261 0.02245 0.65538 0.02407 C 0.65781 0.02523 0.66042 0.02616 0.66285 0.02778 C 0.6658 0.02963 0.66858 0.03171 0.67136 0.03403 C 0.67587 0.03773 0.67413 0.03704 0.67778 0.04143 C 0.67934 0.04329 0.68108 0.04444 0.68247 0.04653 C 0.68386 0.04838 0.6849 0.05069 0.68629 0.05255 C 0.69497 0.06597 0.67934 0.03935 0.69462 0.06643 C 0.69931 0.08518 0.69306 0.06204 0.70018 0.08125 C 0.70191 0.08565 0.70469 0.09815 0.7059 0.10255 C 0.70747 0.10833 0.70955 0.1125 0.71059 0.11875 C 0.71111 0.12245 0.71198 0.12616 0.71233 0.12986 C 0.71424 0.14468 0.71424 0.14815 0.71528 0.16227 C 0.71545 0.1743 0.71563 0.18634 0.71615 0.19838 C 0.71632 0.20046 0.71702 0.20255 0.71702 0.20463 C 0.72014 0.26343 0.71684 0.23495 0.71997 0.25949 C 0.71962 0.27361 0.71945 0.28773 0.71893 0.30185 C 0.71875 0.30486 0.71875 0.30787 0.71806 0.31065 C 0.71702 0.31458 0.71545 0.31805 0.71424 0.32176 C 0.70695 0.34491 0.7099 0.33704 0.704 0.35417 C 0.70209 0.35972 0.70122 0.36597 0.69844 0.37037 C 0.69688 0.37292 0.69531 0.37546 0.69375 0.37801 C 0.69288 0.37917 0.69167 0.38032 0.69097 0.38171 C 0.68785 0.38727 0.68559 0.39352 0.68247 0.39907 C 0.68056 0.40278 0.67795 0.40555 0.67604 0.40903 C 0.67431 0.4118 0.67292 0.41505 0.67136 0.41782 C 0.67014 0.41991 0.66875 0.42199 0.66754 0.42407 C 0.66528 0.42801 0.66493 0.43102 0.66094 0.43403 C 0.65972 0.43518 0.65781 0.43472 0.65643 0.43518 C 0.64896 0.43912 0.65209 0.43796 0.64132 0.44028 C 0.59375 0.45023 0.61424 0.44514 0.53768 0.44653 C 0.50313 0.45509 0.54011 0.44745 0.475 0.44653 C 0.46511 0.4463 0.45521 0.44815 0.44514 0.44884 C 0.44393 0.4493 0.44271 0.44977 0.4415 0.45023 C 0.42795 0.4537 0.41858 0.45208 0.40226 0.45278 C 0.32327 0.46898 0.38889 0.45625 0.18629 0.45278 C 0.18438 0.45255 0.18264 0.45185 0.18073 0.45139 L 0.15365 0.44653 C 0.14636 0.44491 0.13924 0.44305 0.13212 0.44143 C 0.12691 0.44028 0.12153 0.43958 0.11632 0.43773 C 0.11372 0.4368 0.11129 0.43588 0.10868 0.43518 C 0.10452 0.43426 0.1 0.43426 0.09566 0.43264 C 0.08959 0.43079 0.09323 0.43171 0.08455 0.43032 C 0.08229 0.4294 0.08021 0.42847 0.07795 0.42778 C 0.07604 0.42708 0.07413 0.42731 0.0724 0.42662 C 0.06719 0.4243 0.06215 0.42222 0.05729 0.41898 C 0.05608 0.41829 0.05486 0.41736 0.05365 0.41643 C 0.04653 0.41204 0.04653 0.41227 0.04063 0.40903 C 0.03733 0.3919 0.04375 0.42685 0.03872 0.38912 C 0.03837 0.38704 0.0375 0.38495 0.03681 0.38287 C 0.03594 0.38032 0.03507 0.37778 0.03403 0.37546 C 0.03316 0.37338 0.03195 0.37153 0.03125 0.36921 C 0.02813 0.35972 0.02518 0.35023 0.02275 0.34051 C 0.0224 0.33935 0.02222 0.33796 0.02188 0.3368 C 0.01979 0.33102 0.01736 0.32523 0.01528 0.31944 C 0.01493 0.31805 0.01476 0.3169 0.01441 0.31551 C 0.01354 0.31227 0.01268 0.3088 0.01163 0.30555 C 0.01042 0.30231 0.00903 0.29907 0.00781 0.2956 C 0.00747 0.29352 0.00729 0.29143 0.00695 0.28935 C 0.00643 0.28727 0.00556 0.28542 0.00504 0.2831 C 0.00434 0.28032 0.00382 0.27731 0.00313 0.27454 C 0.00122 0.24815 0.00191 0.26273 0.00313 0.21713 C 0.00347 0.20833 0.0059 0.15903 0.0059 0.15856 C 0.00625 0.1544 0.00729 0.15023 0.00781 0.14606 C 0.01007 0.12616 0.00886 0.13518 0.01163 0.11875 C 0.01181 0.11643 0.01337 0.09653 0.01337 0.09491 C 0.01337 0.07755 0.01337 0.06018 0.0125 0.04259 C 0.0125 0.04074 0.01111 0.03935 0.01059 0.03773 C 0.01025 0.03611 0.01025 0.03426 0.00972 0.03264 C 0.00886 0.03009 0.00764 0.02778 0.00695 0.02523 C 0.00643 0.02361 0.00643 0.02176 0.0059 0.02014 C 0.00556 0.01852 0.00469 0.0169 0.00417 0.01528 C 0.0033 0.01273 0.00278 0.01018 0.00226 0.00787 L 0.00139 0.00393 C 0.00156 0.00162 0.00122 -0.00116 0.00226 -0.00347 C 0.00278 -0.00463 0.004 -0.00463 0.00504 -0.00463 C 0.00938 -0.00463 0.01372 -0.00394 0.01806 -0.00347 C 0.01962 -0.00255 0.02136 -0.00185 0.02275 -0.00093 C 0.02379 -0.00023 0.02465 0.00093 0.02552 0.00162 L 0.02743 0.00023 Z " pathEditMode="relative" ptsTypes="AAAAAAAAAAAAAAAAAAAAAAAAAAAAAAAAAAAAAAAAAAAAAAAAAAAAAAAAAAAAAAAAAAAAAAAAAAAAAAAAAAAAAAAAAAAAAAAAAAAA">
                                      <p:cBhvr>
                                        <p:cTn id="22" dur="4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7.77778E-6 L 4.72222E-6 -7.77778E-6 C 0.00017 0.00393 0.00017 0.00763 0.00087 0.01134 C 0.00121 0.01273 0.00226 0.01365 0.00278 0.01504 C 0.00503 0.02129 0.00156 0.01828 0.00746 0.02615 C 0.0092 0.0287 0.01146 0.03078 0.01302 0.03379 L 0.02049 0.04861 C 0.02118 0.04999 0.02135 0.05161 0.0224 0.05231 C 0.02847 0.05786 0.0217 0.05138 0.02795 0.05856 C 0.02917 0.05995 0.03056 0.06111 0.03177 0.06226 C 0.03264 0.06342 0.03351 0.06504 0.03455 0.0662 C 0.03576 0.06736 0.03698 0.06851 0.03819 0.0699 C 0.03924 0.07106 0.0401 0.07245 0.04097 0.07361 C 0.04184 0.07453 0.04288 0.07546 0.04392 0.07615 C 0.04566 0.07708 0.04948 0.07847 0.04948 0.07847 C 0.05035 0.07939 0.05121 0.08055 0.05226 0.08101 C 0.05399 0.08217 0.06042 0.08333 0.06163 0.08356 C 0.0684 0.08263 0.07552 0.08333 0.08212 0.08101 C 0.08976 0.07847 0.08993 0.07384 0.09531 0.0699 C 0.10347 0.06365 0.10208 0.06435 0.10833 0.06226 C 0.1099 0.06111 0.11163 0.06018 0.11302 0.05856 C 0.11406 0.05763 0.11476 0.05601 0.1158 0.05486 C 0.11701 0.05393 0.1184 0.05347 0.11962 0.05231 C 0.12604 0.04722 0.12413 0.04814 0.12986 0.04236 C 0.13194 0.04027 0.1342 0.03819 0.13628 0.03611 C 0.13785 0.03495 0.13958 0.03379 0.14097 0.0324 C 0.14271 0.03101 0.1441 0.02916 0.14566 0.02754 C 0.15069 0.02268 0.16024 0.01342 0.16632 0.01134 L 0.16996 0.00995 C 0.18108 0.00115 0.16667 0.01203 0.18316 0.00254 C 0.1875 -7.77778E-6 0.19184 -0.00325 0.19618 -0.00626 C 0.19809 -0.00741 0.19983 -0.00902 0.20174 -0.00996 C 0.20486 -0.01112 0.20816 -0.01204 0.21111 -0.01366 C 0.21406 -0.01505 0.21667 -0.01714 0.21962 -0.01852 C 0.22344 -0.02061 0.2276 -0.02177 0.23177 -0.02362 C 0.24687 -0.03056 0.2283 -0.02431 0.24757 -0.03102 C 0.25226 -0.03264 0.25556 -0.03264 0.26059 -0.03357 C 0.2625 -0.0338 0.26441 -0.03427 0.26632 -0.03473 C 0.26875 -0.03542 0.27118 -0.03681 0.27378 -0.03727 C 0.27812 -0.0382 0.28246 -0.0382 0.28681 -0.03843 L 0.38403 -0.03612 C 0.38854 -0.03589 0.39774 -0.03311 0.40174 -0.03241 C 0.40451 -0.03172 0.40729 -0.03149 0.41024 -0.03102 C 0.41354 -0.02987 0.41701 -0.02825 0.42049 -0.02732 C 0.42292 -0.02663 0.42552 -0.02663 0.42795 -0.02616 C 0.43194 -0.02524 0.43611 -0.02454 0.4401 -0.02362 C 0.44167 -0.02315 0.44323 -0.02269 0.44479 -0.02246 C 0.44792 -0.02177 0.45104 -0.02153 0.45417 -0.02107 C 0.46337 -0.0169 0.45903 -0.01899 0.47187 -0.01227 C 0.47344 -0.01158 0.475 -0.01089 0.47656 -0.00996 C 0.47865 -0.00834 0.4809 -0.00649 0.48316 -0.00487 C 0.48455 -0.00394 0.48628 -0.00348 0.48767 -0.00232 C 0.49549 0.00323 0.49097 0.00115 0.49705 0.00624 C 0.49913 0.0081 0.50174 0.00902 0.50365 0.01134 C 0.51233 0.02175 0.51424 0.02546 0.51944 0.03495 C 0.52014 0.03749 0.52066 0.04004 0.52135 0.04236 C 0.52222 0.0449 0.52361 0.04722 0.52413 0.04999 C 0.525 0.05393 0.52465 0.05833 0.52517 0.06226 C 0.52535 0.06365 0.52587 0.06481 0.52604 0.0662 C 0.52639 0.06805 0.52674 0.07036 0.52708 0.07245 C 0.52674 0.07986 0.52691 0.08749 0.52604 0.09467 C 0.52569 0.09745 0.52396 0.09976 0.52326 0.10231 C 0.52031 0.11226 0.52517 0.10231 0.51944 0.11226 C 0.51927 0.11388 0.51927 0.11573 0.51858 0.11712 C 0.50833 0.13842 0.51667 0.11805 0.51024 0.12962 C 0.50243 0.14328 0.51406 0.128 0.50087 0.14212 C 0.49983 0.14328 0.49913 0.1449 0.49809 0.14583 C 0.49531 0.14861 0.49219 0.15046 0.48958 0.15323 C 0.48802 0.15509 0.48663 0.15671 0.4849 0.15833 C 0.48316 0.16018 0.48142 0.16226 0.47934 0.16319 C 0.47691 0.16435 0.47413 0.1655 0.47187 0.16712 C 0.47083 0.16759 0.47014 0.16898 0.4691 0.16944 C 0.46719 0.17036 0.46528 0.17036 0.46337 0.17083 C 0.45399 0.17314 0.46371 0.17129 0.44948 0.17337 C 0.43628 0.17268 0.42708 0.17268 0.41493 0.17083 C 0.41024 0.17013 0.40399 0.16805 0.39983 0.16712 C 0.3974 0.16643 0.39496 0.16643 0.39236 0.16573 C 0.38958 0.16504 0.38681 0.16388 0.38403 0.16319 C 0.38056 0.16249 0.37326 0.16134 0.36996 0.16087 C 0.36806 0.16041 0.36632 0.15995 0.36441 0.15948 C 0.35903 0.15648 0.35069 0.15161 0.34566 0.14953 L 0.33628 0.14583 C 0.33455 0.14421 0.33281 0.14212 0.33073 0.14097 C 0.32309 0.13564 0.32101 0.13564 0.31302 0.13333 C 0.30746 0.12962 0.30104 0.12523 0.29531 0.12222 C 0.29167 0.12036 0.28299 0.11712 0.27934 0.11481 C 0.27674 0.11296 0.27448 0.11018 0.27187 0.10856 C 0.27014 0.1074 0.26806 0.10694 0.26632 0.10601 C 0.26128 0.10323 0.25642 0.09953 0.25139 0.09722 C 0.24844 0.09606 0.24566 0.09467 0.24288 0.09351 C 0.2408 0.09259 0.23837 0.09236 0.23628 0.09097 C 0.23351 0.08935 0.2309 0.08657 0.22795 0.08472 C 0.22153 0.08078 0.21476 0.07777 0.20833 0.07361 C 0.20712 0.07268 0.2059 0.07175 0.20451 0.07106 C 0.20191 0.06967 0.19896 0.06898 0.19618 0.06736 C 0.19444 0.06643 0.19306 0.06481 0.19149 0.06365 C 0.18941 0.06226 0.18715 0.06111 0.1849 0.05995 C 0.18316 0.05902 0.18125 0.05833 0.17934 0.0574 C 0.17674 0.05601 0.17448 0.05393 0.17187 0.05231 C 0.17031 0.05138 0.16875 0.05092 0.16719 0.04999 C 0.16371 0.04722 0.16076 0.04328 0.15694 0.0412 C 0.15538 0.04027 0.15382 0.03981 0.15226 0.03865 C 0.14653 0.03495 0.14774 0.03009 0.13924 0.02615 C 0.13733 0.02546 0.13542 0.02453 0.13351 0.02384 C 0.13246 0.02314 0.12795 0.0206 0.12604 0.0199 C 0.12431 0.01944 0.1224 0.01921 0.12049 0.01874 C 0.11944 0.01851 0.11858 0.01782 0.11771 0.01759 C 0.11528 0.01666 0.11267 0.01597 0.11024 0.01504 C 0.10903 0.01458 0.10781 0.01411 0.10642 0.01388 C 0.09253 0.01064 0.1099 0.01458 0.09427 0.01134 C 0.09236 0.01087 0.09062 0.01041 0.08871 0.00995 C 0.07847 0.0081 0.08437 0.00995 0.07743 0.00763 C 0.07621 0.00671 0.075 0.00578 0.07378 0.00509 C 0.07257 0.00439 0.07118 0.00416 0.06996 0.00393 C 0.06788 0.003 0.06562 0.00208 0.06354 0.00138 C 0.06059 -0.00116 0.05608 -0.00556 0.05312 -0.00626 L 0.04757 -0.00741 C 0.04635 -0.00834 0.04514 -0.00927 0.04392 -0.00996 C 0.04236 -0.01065 0.0408 -0.01065 0.03924 -0.01112 C 0.03819 -0.01135 0.03733 -0.01227 0.03628 -0.01227 C 0.0217 -0.01274 0.00712 -0.01227 -0.00747 -0.01227 " pathEditMode="relative" ptsTypes="AAAAAAAAAAAAAAAAAAAAAAAAAAAAAAAAAAAAAAAAAAAAAAAAAAAAAAAAAAAAAAAAAAAAAAAAAAAAAAAAAAAAAAAAAAAAAAAAAAAAAAAAAAAAAAAAAAAAAAAAA">
                                      <p:cBhvr>
                                        <p:cTn id="24" dur="4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93 0.00995 L 0.01493 0.00995 C 0.01771 0.00671 0.02031 0.00301 0.02327 1.85185E-6 C 0.02413 -0.0007 0.02535 -0.00046 0.02604 -0.00116 C 0.02761 -0.00255 0.02847 -0.00463 0.02986 -0.00625 C 0.03143 -0.0081 0.03889 -0.01343 0.03924 -0.01366 C 0.04011 -0.01435 0.04097 -0.01551 0.04202 -0.01621 C 0.0434 -0.0169 0.04514 -0.0169 0.0467 -0.01736 C 0.04757 -0.01829 0.04844 -0.01921 0.04948 -0.01991 C 0.05347 -0.02246 0.05399 -0.02222 0.05781 -0.02361 C 0.06007 -0.02431 0.06215 -0.02546 0.06441 -0.02616 C 0.06858 -0.02732 0.07656 -0.02801 0.08038 -0.02847 C 0.08212 -0.02894 0.08403 -0.0294 0.08594 -0.02986 C 0.09288 -0.03125 0.0934 -0.03125 0.10087 -0.03241 C 0.12136 -0.03195 0.14202 -0.03241 0.1625 -0.03102 C 0.16702 -0.03079 0.1757 -0.02732 0.1757 -0.02732 C 0.17882 -0.02523 0.18177 -0.02315 0.1849 -0.02107 C 0.18646 -0.02014 0.18802 -0.01945 0.18959 -0.01852 C 0.19393 -0.01621 0.19879 -0.01366 0.20278 -0.00996 C 0.21302 0.00023 0.20452 -0.00741 0.21111 1.85185E-6 C 0.21233 0.00139 0.21372 0.00231 0.21493 0.0037 C 0.21528 0.0044 0.2191 0.01111 0.21962 0.0125 C 0.22031 0.01458 0.22084 0.01666 0.22136 0.01875 C 0.2224 0.02222 0.22361 0.02824 0.22413 0.03125 C 0.22448 0.03796 0.22465 0.04444 0.22518 0.05116 C 0.22535 0.05324 0.22622 0.05532 0.22604 0.05741 C 0.22587 0.0669 0.22518 0.07662 0.22413 0.08611 C 0.22396 0.08866 0.22309 0.09097 0.2224 0.09352 C 0.21945 0.10347 0.21997 0.10046 0.21667 0.10972 C 0.21545 0.11342 0.21441 0.11736 0.21302 0.12083 C 0.21059 0.12731 0.20781 0.13333 0.20556 0.13958 C 0.20452 0.14213 0.20382 0.14467 0.20278 0.14699 C 0.20191 0.14884 0.20087 0.15023 0.2 0.15208 C 0.18663 0.1787 0.20226 0.1493 0.19149 0.16829 C 0.18993 0.17106 0.18837 0.17407 0.18681 0.17708 C 0.18577 0.17893 0.18524 0.18148 0.18403 0.1831 C 0.17344 0.1993 0.17795 0.1912 0.16997 0.20069 C 0.16875 0.20231 0.16754 0.20416 0.16632 0.20555 C 0.16146 0.21134 0.16285 0.20926 0.15886 0.21319 C 0.15747 0.21435 0.15625 0.21574 0.15504 0.2169 C 0.15261 0.21921 0.14948 0.22176 0.1467 0.22315 C 0.14549 0.22361 0.13715 0.22546 0.13646 0.22546 C 0.12361 0.22477 0.12084 0.22801 0.11302 0.22176 C 0.11111 0.22037 0.1092 0.21852 0.10747 0.2169 C 0.1059 0.21389 0.10382 0.20995 0.10278 0.20694 C 0.10191 0.20486 0.10052 0.19954 0.1 0.19699 C 0.09931 0.19398 0.09879 0.19097 0.09809 0.18819 C 0.0967 0.18264 0.0934 0.17199 0.0934 0.17199 C 0.09254 0.15648 0.09149 0.15208 0.09427 0.13588 C 0.09497 0.13194 0.09688 0.12847 0.09809 0.12477 C 0.10382 0.10532 0.09601 0.12708 0.10278 0.11227 C 0.10382 0.10972 0.10452 0.10717 0.10556 0.10463 C 0.10625 0.10278 0.10938 0.09722 0.11024 0.09606 C 0.11111 0.09467 0.11198 0.09329 0.11302 0.09236 C 0.11476 0.09074 0.11684 0.08981 0.11858 0.08842 C 0.12222 0.08588 0.12327 0.0831 0.12795 0.08102 C 0.13247 0.07916 0.1375 0.0794 0.14202 0.07731 C 0.14479 0.07616 0.14757 0.0743 0.15035 0.07361 C 0.15399 0.07268 0.15781 0.07268 0.16163 0.07245 L 0.17101 0.07106 C 0.18403 0.07176 0.23229 0.07222 0.25504 0.07847 C 0.26754 0.08217 0.26233 0.08287 0.27188 0.08842 C 0.27465 0.09004 0.27761 0.09097 0.28021 0.09236 C 0.28524 0.09467 0.29705 0.10231 0.29983 0.10463 C 0.30399 0.1081 0.30834 0.11088 0.31198 0.11458 C 0.31615 0.11875 0.32066 0.12245 0.32413 0.12708 C 0.3257 0.12916 0.32743 0.13102 0.32882 0.13333 C 0.33976 0.15069 0.32899 0.13611 0.33629 0.14583 C 0.34219 0.16504 0.33334 0.13472 0.34011 0.16204 L 0.34288 0.17315 C 0.34219 0.18981 0.34184 0.20648 0.34097 0.22315 C 0.3408 0.22639 0.3408 0.22986 0.34011 0.2331 C 0.33976 0.23449 0.33889 0.23565 0.3382 0.2368 C 0.33733 0.23842 0.33663 0.24051 0.33542 0.24166 C 0.33125 0.24653 0.32778 0.24629 0.3224 0.24791 C 0.31667 0.24722 0.31094 0.24722 0.30556 0.2456 C 0.29879 0.24352 0.29844 0.24074 0.29427 0.23565 C 0.29219 0.23287 0.28959 0.23102 0.28785 0.22801 C 0.27865 0.21389 0.27778 0.21088 0.27274 0.1956 C 0.2724 0.19444 0.27222 0.19329 0.27188 0.1919 C 0.27049 0.16921 0.26962 0.16991 0.27465 0.13958 C 0.27552 0.13472 0.27761 0.13032 0.27934 0.12592 C 0.28264 0.11713 0.28629 0.11319 0.29236 0.10602 C 0.2941 0.10393 0.29601 0.10231 0.29809 0.10092 C 0.30313 0.09768 0.30851 0.09491 0.31389 0.09236 C 0.32014 0.08935 0.32622 0.08541 0.33264 0.08356 C 0.33906 0.08171 0.34566 0.08194 0.35226 0.08102 C 0.36632 0.08194 0.38038 0.08079 0.39427 0.08356 C 0.40122 0.08495 0.40747 0.08981 0.41389 0.09352 C 0.41719 0.0956 0.43212 0.10602 0.43733 0.11088 C 0.4408 0.11435 0.4441 0.11852 0.44757 0.12222 C 0.44983 0.12454 0.45643 0.13009 0.45886 0.13333 C 0.46042 0.13565 0.46215 0.13819 0.46337 0.14097 C 0.46459 0.14329 0.46528 0.14583 0.46632 0.14838 C 0.46684 0.14954 0.46754 0.15092 0.46806 0.15208 C 0.46875 0.15509 0.47014 0.15787 0.46997 0.16088 C 0.46979 0.16481 0.46858 0.18704 0.46441 0.19444 C 0.46285 0.19699 0.46094 0.19907 0.45886 0.20069 C 0.45764 0.20162 0.45625 0.20139 0.45504 0.20185 C 0.45226 0.20393 0.44965 0.20671 0.4467 0.2081 C 0.44132 0.21065 0.43768 0.20903 0.43264 0.2081 C 0.4257 0.20208 0.42709 0.20416 0.42136 0.19444 C 0.41875 0.19004 0.41389 0.18079 0.41389 0.18079 C 0.41233 0.17361 0.41007 0.1669 0.4092 0.15949 C 0.40886 0.15671 0.40868 0.1537 0.40834 0.15092 C 0.40261 0.11111 0.40729 0.14768 0.40452 0.12592 C 0.40417 0.11852 0.40261 0.10393 0.40452 0.09606 C 0.4059 0.09074 0.40816 0.08588 0.41024 0.08102 C 0.41181 0.07731 0.4191 0.06389 0.42049 0.06227 C 0.43021 0.05185 0.44358 0.04166 0.4559 0.0375 C 0.47188 0.03194 0.48004 0.03148 0.49427 0.03009 L 0.53455 0.03125 C 0.53941 0.03194 0.54393 0.03518 0.54844 0.0375 C 0.55295 0.03981 0.56163 0.04722 0.56441 0.05 C 0.57014 0.05555 0.57639 0.06041 0.58125 0.06736 C 0.58733 0.07662 0.59097 0.08125 0.59618 0.09097 C 0.59948 0.09722 0.60278 0.10555 0.60556 0.11227 C 0.60886 0.1368 0.61059 0.14143 0.60261 0.17569 C 0.60052 0.18565 0.58802 0.20092 0.58125 0.20694 C 0.57761 0.20995 0.57379 0.21204 0.56997 0.21435 C 0.56823 0.21551 0.56632 0.21643 0.56441 0.2169 C 0.55886 0.21782 0.55313 0.21759 0.54757 0.21805 C 0.54063 0.21597 0.53351 0.21551 0.52691 0.2118 C 0.51754 0.20671 0.5158 0.2 0.51024 0.19074 C 0.50243 0.17778 0.50504 0.18541 0.49896 0.16713 C 0.49601 0.1581 0.4934 0.14884 0.49063 0.13958 C 0.48837 0.13264 0.48611 0.12546 0.48403 0.11852 C 0.48299 0.11504 0.48125 0.10856 0.48125 0.10856 C 0.47847 0.08796 0.47709 0.08217 0.47743 0.05995 C 0.47761 0.0537 0.47813 0.04722 0.47934 0.0412 C 0.48472 0.01389 0.48195 0.03009 0.49063 0.01504 C 0.49393 0.00903 0.49584 0.00162 0.49983 -0.00371 C 0.50417 -0.00949 0.51893 -0.02176 0.52604 -0.02616 C 0.54254 -0.03611 0.54757 -0.0375 0.56528 -0.04352 C 0.56927 -0.04491 0.57327 -0.04653 0.57743 -0.04722 C 0.58559 -0.04884 0.59358 -0.04977 0.60174 -0.05093 C 0.61702 -0.04931 0.63247 -0.05 0.64757 -0.04607 C 0.65191 -0.04491 0.65504 -0.03959 0.65868 -0.03611 C 0.66493 -0.03009 0.67118 -0.02084 0.67552 -0.01366 C 0.67917 -0.00764 0.68229 -0.00116 0.68594 0.00509 C 0.68733 0.00764 0.68924 0.00995 0.69045 0.0125 C 0.69948 0.03055 0.71042 0.05717 0.7158 0.07616 C 0.71667 0.0794 0.71754 0.08287 0.71858 0.08611 C 0.72031 0.09143 0.72274 0.09653 0.72413 0.10231 C 0.72674 0.1125 0.72847 0.12291 0.73073 0.13333 C 0.73125 0.14051 0.73195 0.14745 0.73264 0.15463 C 0.73316 0.16041 0.73438 0.1662 0.73438 0.17199 C 0.73438 0.19537 0.73472 0.21875 0.73264 0.24166 C 0.73195 0.24861 0.72865 0.25463 0.72604 0.26041 C 0.72431 0.26458 0.72153 0.26782 0.71945 0.27176 C 0.71823 0.27407 0.71736 0.27685 0.7158 0.27916 C 0.7132 0.28287 0.71007 0.28565 0.70729 0.28912 C 0.70156 0.29629 0.69757 0.30347 0.69045 0.30903 C 0.68247 0.31528 0.67379 0.31991 0.66528 0.32523 C 0.66129 0.32778 0.65729 0.33055 0.65313 0.33264 L 0.62327 0.34884 C 0.62014 0.35069 0.61719 0.35278 0.61389 0.35393 C 0.59427 0.36111 0.60278 0.35833 0.58872 0.36273 C 0.57587 0.3618 0.56302 0.36227 0.55035 0.36018 C 0.54636 0.35949 0.54288 0.35602 0.53906 0.35393 C 0.52917 0.34791 0.51927 0.34143 0.5092 0.33518 C 0.5033 0.33148 0.49705 0.3287 0.49149 0.32407 C 0.48646 0.31991 0.48125 0.31597 0.47656 0.31157 C 0.46493 0.30069 0.43941 0.26967 0.43351 0.2618 C 0.42361 0.24838 0.41459 0.2368 0.40556 0.22176 C 0.4033 0.21805 0.40156 0.21366 0.39983 0.20949 C 0.39462 0.19653 0.39236 0.18889 0.38872 0.17454 C 0.38785 0.17129 0.3875 0.16782 0.38681 0.16458 C 0.3875 0.12801 0.38733 0.09143 0.38872 0.05486 C 0.38889 0.04977 0.38993 0.04467 0.39149 0.04004 C 0.39219 0.03773 0.40382 0.01111 0.40729 0.00625 C 0.41945 -0.00972 0.43195 -0.02477 0.44479 -0.03982 C 0.44757 -0.04306 0.45087 -0.04584 0.45417 -0.04861 C 0.4592 -0.05255 0.46493 -0.05556 0.46997 -0.05972 C 0.47309 -0.06227 0.47535 -0.06597 0.47847 -0.06852 C 0.48073 -0.07037 0.48316 -0.07222 0.48594 -0.07338 C 0.48993 -0.07523 0.49653 -0.07639 0.50087 -0.07709 C 0.50834 -0.07593 0.5158 -0.07546 0.52327 -0.07338 C 0.525 -0.07292 0.52622 -0.0706 0.52795 -0.06968 C 0.53056 -0.06806 0.53351 -0.06713 0.53629 -0.06597 C 0.54063 -0.06134 0.54549 -0.05741 0.54948 -0.05232 C 0.55347 -0.04676 0.55104 -0.04931 0.55695 -0.04468 C 0.55712 -0.04352 0.55747 -0.04213 0.55781 -0.04097 C 0.55868 -0.03843 0.56024 -0.03634 0.56059 -0.03357 C 0.56146 -0.02871 0.56129 -0.02361 0.56163 -0.01852 C 0.56111 -0.0088 0.56077 0.01759 0.55781 0.03125 C 0.55452 0.04722 0.54688 0.06736 0.54202 0.08102 C 0.54045 0.08518 0.53854 0.08912 0.53733 0.09352 C 0.53334 0.10741 0.52986 0.12129 0.52327 0.13333 C 0.51771 0.14375 0.51146 0.15324 0.50556 0.16319 C 0.48802 0.19305 0.49549 0.18356 0.46337 0.2243 C 0.45695 0.23264 0.4507 0.2412 0.44375 0.2493 C 0.43038 0.26481 0.41649 0.27685 0.40174 0.29028 L 0.38681 0.30416 C 0.38368 0.30694 0.3809 0.31041 0.37743 0.31273 C 0.37222 0.31643 0.36702 0.32037 0.36163 0.32407 C 0.35816 0.32616 0.35469 0.32801 0.35139 0.33032 C 0.34722 0.33287 0.3434 0.3368 0.33924 0.33889 C 0.33733 0.33981 0.31754 0.34375 0.31667 0.34398 L 0.27934 0.34259 C 0.27205 0.3412 0.26545 0.3368 0.25886 0.33264 C 0.19149 0.29143 0.22743 0.31528 0.19063 0.28171 C 0.16441 0.25764 0.1467 0.24977 0.12136 0.21319 C 0.11459 0.20324 0.10799 0.19282 0.10087 0.1831 C 0.09705 0.17824 0.09236 0.17477 0.08872 0.16944 C 0.07674 0.15208 0.07344 0.14421 0.06528 0.12708 C 0.0632 0.11805 0.05972 0.10741 0.05972 0.09722 C 0.05972 0.09028 0.05972 0.0831 0.06077 0.07616 C 0.06146 0.06991 0.0658 0.05602 0.06823 0.05 C 0.07031 0.04421 0.07709 0.02639 0.08125 0.01991 C 0.08785 0.00995 0.0934 -0.00162 0.10174 -0.00857 L 0.13073 -0.03241 C 0.13663 -0.03704 0.14219 -0.04283 0.14844 -0.04607 C 0.16007 -0.05185 0.17153 -0.0581 0.18316 -0.06343 C 0.2033 -0.07269 0.22327 -0.08264 0.24393 -0.08959 C 0.29705 -0.10741 0.2757 -0.1044 0.30643 -0.10695 C 0.32726 -0.10324 0.34861 -0.10301 0.3691 -0.09584 C 0.38143 -0.09167 0.3934 -0.08357 0.40365 -0.07338 C 0.42483 -0.05255 0.42413 -0.05486 0.4382 -0.03727 C 0.44219 -0.03241 0.44358 -0.03033 0.4467 -0.02477 C 0.44827 -0.02199 0.45 -0.01921 0.45122 -0.01621 C 0.45209 -0.01412 0.45261 -0.01204 0.45313 -0.00996 C 0.45486 -0.00255 0.45504 0.00046 0.4559 0.00764 C 0.45538 0.01967 0.45486 0.03171 0.45417 0.04375 C 0.45382 0.04791 0.45365 0.05208 0.45313 0.05625 C 0.45278 0.05995 0.45191 0.06366 0.45122 0.06736 C 0.45052 0.07199 0.44965 0.07662 0.44844 0.08102 C 0.44757 0.08449 0.44584 0.0875 0.44479 0.09097 C 0.43507 0.12199 0.43698 0.12407 0.42413 0.14954 C 0.42118 0.15579 0.41719 0.16111 0.41389 0.16713 C 0.37465 0.23866 0.42691 0.14791 0.37847 0.2294 C 0.37431 0.23634 0.37031 0.24352 0.36632 0.25046 C 0.36024 0.26088 0.35469 0.26991 0.34757 0.27916 C 0.34219 0.28611 0.33698 0.29352 0.33073 0.29907 C 0.31545 0.31273 0.31302 0.31528 0.28959 0.33032 C 0.28698 0.33194 0.28403 0.33217 0.28125 0.33264 C 0.27153 0.33495 0.26632 0.33541 0.25695 0.33634 C 0.23854 0.33472 0.22014 0.33426 0.20174 0.33148 C 0.19722 0.33079 0.19306 0.32824 0.18872 0.32639 C 0.17483 0.3206 0.15799 0.30949 0.1467 0.30162 C 0.13524 0.29352 0.1257 0.28819 0.1158 0.27801 C 0.10573 0.26736 0.09584 0.25648 0.08594 0.2456 C 0.07865 0.2375 0.07205 0.22801 0.06441 0.2206 C 0.04913 0.20579 0.05729 0.21435 0.04011 0.19444 C 0.03889 0.1912 0.03733 0.18796 0.03646 0.18449 C 0.03577 0.18171 0.03559 0.1787 0.03542 0.17569 C 0.03472 0.1625 0.03438 0.14907 0.03351 0.13588 C 0.03316 0.12847 0.03229 0.12083 0.03177 0.11342 C 0.03143 0.10926 0.03125 0.10509 0.03073 0.10092 C 0.03038 0.09768 0.02952 0.09444 0.02899 0.09097 C 0.02917 0.07778 0.02917 0.06435 0.02986 0.05116 C 0.03004 0.04745 0.03542 0.02523 0.03542 0.025 C 0.03663 0.02129 0.03872 0.01852 0.04011 0.01504 C 0.04965 -0.00718 0.04774 -0.00579 0.05695 -0.02246 C 0.05834 -0.025 0.0599 -0.02755 0.06163 -0.02986 C 0.07014 -0.04097 0.08004 -0.04977 0.09063 -0.05718 C 0.09445 -0.05996 0.09861 -0.06273 0.10278 -0.06482 C 0.10955 -0.06806 0.11632 -0.07084 0.12327 -0.07338 C 0.12847 -0.07546 0.13386 -0.07709 0.13924 -0.07847 C 0.14375 -0.07963 0.14861 -0.07986 0.15313 -0.08079 C 0.1625 -0.08287 0.17188 -0.08519 0.18125 -0.08704 C 0.1941 -0.08982 0.20434 -0.09051 0.21771 -0.09213 C 0.24254 -0.08982 0.25608 -0.0919 0.27743 -0.08218 C 0.28698 -0.07778 0.29722 -0.07454 0.30556 -0.06713 C 0.31459 -0.05926 0.31493 -0.05949 0.32327 -0.04861 C 0.32986 -0.03982 0.32656 -0.04167 0.33264 -0.03102 C 0.33507 -0.02685 0.34254 -0.01713 0.34479 -0.00996 C 0.34566 -0.00718 0.34879 0.00625 0.34948 0.00995 C 0.35035 0.01528 0.35087 0.02384 0.35139 0.0287 C 0.3507 0.04791 0.35018 0.0669 0.34948 0.08611 C 0.34931 0.09051 0.34965 0.09537 0.34844 0.09977 C 0.34844 0.09977 0.33802 0.13657 0.33264 0.14954 C 0.33056 0.15463 0.32847 0.15972 0.32604 0.16458 C 0.32049 0.17546 0.30573 0.1956 0.30087 0.20185 C 0.29827 0.20509 0.29514 0.20764 0.29236 0.21065 C 0.29115 0.21204 0.28993 0.21412 0.28872 0.21551 C 0.28229 0.22315 0.27031 0.23287 0.26528 0.2368 C 0.26302 0.23866 0.26042 0.24051 0.25781 0.24166 C 0.25538 0.24305 0.25295 0.24375 0.25035 0.24421 C 0.24167 0.24583 0.22413 0.24791 0.22413 0.24791 C 0.20608 0.24722 0.18802 0.24676 0.16997 0.2456 C 0.16597 0.24514 0.16198 0.24398 0.15781 0.24305 L 0.13073 0.2368 C 0.11563 0.23333 0.12413 0.23565 0.11111 0.23171 L 0.09254 0.2206 C 0.0882 0.21805 0.08334 0.21666 0.07934 0.21319 C 0.07622 0.21018 0.07344 0.20671 0.06997 0.2044 C 0.05816 0.19583 0.04358 0.19028 0.03351 0.17708 C 0.03177 0.17454 0.02969 0.17222 0.02795 0.16944 C 0.02726 0.16829 0.02674 0.1669 0.02604 0.16574 C 0.02483 0.16366 0.02361 0.16157 0.0224 0.15949 C 0.02118 0.15787 0.01979 0.15648 0.01858 0.15463 C 0.01719 0.15231 0.01632 0.14954 0.01493 0.14699 C 0.0125 0.14282 0.0099 0.13889 0.00747 0.13472 C 0.00677 0.13333 0.00625 0.13217 0.00556 0.13079 C 0.00365 0.12731 0.00052 0.12222 -0.00104 0.11852 C -0.00312 0.11273 -0.00486 0.10694 -0.0066 0.10092 C -0.00729 0.09861 -0.00764 0.09583 -0.00851 0.09352 C -0.00989 0.08935 -0.01198 0.08541 -0.01319 0.08102 C -0.01441 0.07616 -0.0158 0.07106 -0.01684 0.0662 C -0.01736 0.06412 -0.01736 0.06204 -0.01788 0.05995 C -0.0184 0.05741 -0.01927 0.05486 -0.01962 0.05231 C -0.02048 0.04838 -0.02083 0.04398 -0.02153 0.04004 C -0.0217 0.03866 -0.02222 0.0375 -0.02257 0.03611 C -0.02604 0.01898 -0.02257 0.0331 -0.02621 0.01875 C -0.02847 -0.00602 -0.02778 0.00648 -0.02621 -0.03982 C -0.02604 -0.04352 -0.02535 -0.04908 -0.02344 -0.05232 C -0.02274 -0.05347 -0.02153 -0.05394 -0.02066 -0.05463 C -0.01996 -0.05602 -0.01962 -0.05764 -0.01875 -0.05857 C -0.01701 -0.06019 -0.0151 -0.06111 -0.01319 -0.06227 C -0.01024 -0.06389 -0.00382 -0.06621 -0.00104 -0.06713 C 0.00122 -0.0669 0.01042 -0.06621 0.01389 -0.06482 C 0.01528 -0.06412 0.01649 -0.06296 0.01771 -0.06227 C 0.0184 -0.06088 0.01893 -0.05972 0.01962 -0.05857 C 0.02101 -0.05602 0.02292 -0.05371 0.02431 -0.05093 C 0.025 -0.04954 0.02552 -0.04769 0.02604 -0.04607 C 0.02552 -0.04028 0.02535 -0.03426 0.02431 -0.02847 C 0.02379 -0.02662 0.0224 -0.02523 0.02136 -0.02361 C 0.02084 -0.02246 0.02031 -0.02107 0.01962 -0.01991 C 0.01736 -0.01597 0.01493 -0.0125 0.01302 -0.00857 C 0.01007 -0.00278 0.01146 -0.00625 0.0092 0.00254 L 0.00834 0.00625 C 0.00903 0.00926 0.00938 0.0125 0.01215 0.01389 C 0.01354 0.01458 0.01441 0.01065 0.01493 0.00995 Z " pathEditMode="relative" ptsTypes="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26" dur="59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7037E-7 L -1.66667E-6 3.7037E-7 C -0.00104 0.00347 -0.00277 0.00648 -0.00295 0.00995 C -0.00399 0.04491 -0.0059 0.04977 -1.66667E-6 0.07106 C 0.00053 0.07315 0.00122 0.07523 0.00174 0.07731 C 0.00348 0.0831 0.00174 0.07916 0.00452 0.08472 C 0.0066 0.0956 0.00417 0.08379 0.00747 0.09467 C 0.00816 0.09722 0.00851 0.09977 0.00921 0.10231 C 0.01077 0.10717 0.01146 0.10787 0.01389 0.11227 C 0.01459 0.11597 0.01459 0.11805 0.01667 0.12083 C 0.01754 0.12199 0.01858 0.12245 0.01962 0.12338 C 0.02119 0.12801 0.02257 0.13171 0.02518 0.13588 C 0.02587 0.13703 0.02709 0.13727 0.02796 0.13842 C 0.02969 0.14028 0.03125 0.14236 0.03264 0.14444 C 0.03681 0.15092 0.0316 0.14699 0.03924 0.15463 C 0.03994 0.15532 0.04098 0.15532 0.04202 0.15578 C 0.04896 0.16319 0.04619 0.16041 0.05608 0.16944 C 0.05782 0.17106 0.06007 0.17222 0.06164 0.17453 C 0.06407 0.17778 0.06598 0.18055 0.0691 0.1831 C 0.06997 0.18379 0.07101 0.18403 0.07188 0.18449 C 0.07987 0.19491 0.07066 0.18356 0.08212 0.19444 C 0.08334 0.19537 0.08386 0.19699 0.0849 0.19815 C 0.0908 0.20393 0.08768 0.20023 0.09254 0.20301 C 0.09584 0.20509 0.09914 0.2081 0.10278 0.20926 C 0.10452 0.20995 0.10643 0.21018 0.10834 0.21065 C 0.10921 0.21134 0.11007 0.2125 0.11112 0.21296 C 0.11476 0.21551 0.11841 0.21666 0.1224 0.21805 C 0.12709 0.22222 0.12396 0.22014 0.13178 0.22176 C 0.13351 0.22222 0.13542 0.22268 0.13733 0.22291 C 0.14011 0.22361 0.14289 0.22384 0.14566 0.2243 C 0.14723 0.22453 0.14879 0.22523 0.15035 0.22546 C 0.15487 0.22639 0.16077 0.22685 0.16528 0.22801 C 0.16789 0.2287 0.17032 0.22986 0.17292 0.23055 C 0.17813 0.23171 0.18351 0.23217 0.18872 0.2331 C 0.20747 0.23264 0.22605 0.23287 0.2448 0.23171 C 0.2474 0.23148 0.24983 0.22986 0.25226 0.22916 C 0.25504 0.2287 0.25782 0.22847 0.26077 0.22801 C 0.26285 0.22708 0.26494 0.22616 0.26719 0.22546 C 0.27119 0.22453 0.27553 0.22477 0.27934 0.22291 C 0.28195 0.22176 0.28351 0.21828 0.28594 0.2169 C 0.30087 0.20741 0.29254 0.21528 0.30469 0.20926 C 0.30816 0.20764 0.31164 0.20555 0.31494 0.20301 C 0.31684 0.20162 0.31841 0.1993 0.32049 0.19815 C 0.32605 0.19467 0.33733 0.18935 0.33733 0.18935 C 0.34792 0.17731 0.33941 0.18565 0.35139 0.17685 C 0.35452 0.17453 0.35764 0.17199 0.36077 0.16944 C 0.36268 0.16782 0.36424 0.16574 0.36632 0.16458 C 0.37396 0.15949 0.375 0.16088 0.38125 0.15578 C 0.38855 0.14977 0.39775 0.14143 0.40365 0.13333 C 0.40487 0.13171 0.40608 0.12986 0.40747 0.12847 C 0.40973 0.12592 0.4125 0.1243 0.41494 0.12222 C 0.41737 0.11991 0.42257 0.11412 0.42431 0.11227 C 0.42553 0.11065 0.42691 0.10903 0.42796 0.10717 C 0.43733 0.09097 0.43056 0.10162 0.43646 0.08842 C 0.43716 0.0868 0.43837 0.08518 0.43924 0.08356 C 0.43976 0.08102 0.44028 0.07847 0.44115 0.07616 C 0.44167 0.0743 0.44237 0.07268 0.44289 0.07106 C 0.44375 0.06852 0.4441 0.06597 0.4448 0.06366 C 0.44549 0.06157 0.44601 0.05949 0.44671 0.05741 C 0.44705 0.05393 0.44723 0.05069 0.44757 0.04745 C 0.44879 0.0368 0.44844 0.04259 0.44948 0.03125 C 0.44983 0.02708 0.45018 0.02291 0.45053 0.01875 C 0.45018 0.00162 0.45 -0.01528 0.44948 -0.03241 C 0.44948 -0.03449 0.44879 -0.03634 0.44862 -0.03866 C 0.44827 -0.04144 0.44827 -0.04445 0.44757 -0.04722 C 0.44723 -0.04861 0.44619 -0.04977 0.44584 -0.05093 C 0.44462 -0.05394 0.4441 -0.05695 0.44289 -0.05972 C 0.44219 -0.06181 0.44098 -0.06389 0.44011 -0.06597 C 0.43855 -0.07014 0.43664 -0.07408 0.43542 -0.07847 C 0.4323 -0.09097 0.43507 -0.0875 0.42987 -0.09213 C 0.42657 -0.10093 0.42952 -0.09398 0.42327 -0.10463 C 0.42257 -0.10579 0.42223 -0.10718 0.42153 -0.10834 C 0.42032 -0.10972 0.41893 -0.11065 0.41771 -0.11204 C 0.41615 -0.11389 0.41459 -0.11597 0.41303 -0.11829 C 0.41233 -0.11945 0.41198 -0.12107 0.41112 -0.12199 C 0.40452 -0.12986 0.40105 -0.13218 0.39532 -0.1382 C 0.39375 -0.13982 0.39219 -0.14144 0.39063 -0.14329 L 0.38316 -0.1507 C 0.38195 -0.15185 0.38073 -0.15324 0.37934 -0.1544 C 0.37778 -0.15556 0.37622 -0.15672 0.37466 -0.1581 C 0.37362 -0.15926 0.37292 -0.16088 0.37188 -0.16181 C 0.37084 -0.16297 0.36928 -0.1632 0.36823 -0.16435 C 0.36719 -0.16528 0.3665 -0.16713 0.36546 -0.16806 C 0.3632 -0.17014 0.35834 -0.17222 0.35608 -0.17315 C 0.35487 -0.17361 0.35348 -0.17361 0.35226 -0.17431 C 0.35 -0.17547 0.34792 -0.17709 0.34584 -0.17801 C 0.34271 -0.1794 0.33959 -0.18056 0.33646 -0.18172 C 0.33369 -0.18287 0.32778 -0.18588 0.32431 -0.18681 C 0.31841 -0.1882 0.3125 -0.18935 0.30643 -0.19051 C 0.30209 -0.19144 0.29775 -0.19167 0.29341 -0.19306 C 0.28716 -0.19514 0.29098 -0.19398 0.28212 -0.19537 C 0.25487 -0.19514 0.22744 -0.19537 0.2 -0.19422 C 0.19775 -0.19422 0.19566 -0.19236 0.19341 -0.19167 C 0.1915 -0.19121 0.18959 -0.19097 0.18785 -0.19051 C 0.18559 -0.19005 0.18351 -0.18959 0.18125 -0.18935 C 0.17882 -0.18889 0.17622 -0.18866 0.17379 -0.18797 C 0.17101 -0.18727 0.16823 -0.18634 0.16528 -0.18542 C 0.16407 -0.18519 0.16285 -0.18449 0.16164 -0.18426 C 0.15834 -0.18357 0.15278 -0.18287 0.14948 -0.18172 C 0.14723 -0.18102 0.14514 -0.17986 0.14289 -0.1794 C 0.12605 -0.17454 0.1375 -0.17917 0.12136 -0.17431 C 0.11858 -0.17338 0.1158 -0.17292 0.11303 -0.17176 C 0.10921 -0.17014 0.10556 -0.16736 0.10174 -0.16551 C 0.1 -0.16482 0.09792 -0.16412 0.09619 -0.1632 C 0.09306 -0.16134 0.08994 -0.15903 0.08681 -0.15695 C 0.08438 -0.15533 0.08212 -0.15301 0.07934 -0.15185 C 0.07032 -0.14838 0.06754 -0.14769 0.05695 -0.14074 C 0.05382 -0.13866 0.0507 -0.13634 0.04757 -0.13449 C 0.04584 -0.13334 0.04375 -0.1331 0.04202 -0.13195 C 0.0375 -0.1294 0.03334 -0.12616 0.02882 -0.12315 C 0.02639 -0.12153 0.02396 -0.11968 0.02136 -0.11829 C 0.0198 -0.11736 0.01823 -0.11667 0.01667 -0.11574 C 0.01476 -0.11459 0.01303 -0.1132 0.01112 -0.11204 C 0.00955 -0.11111 0.00799 -0.11065 0.00643 -0.10949 C 0.00417 -0.1081 0.00209 -0.10602 -1.66667E-6 -0.10463 C -0.00156 -0.10347 -0.00329 -0.10324 -0.00468 -0.10209 C -0.01527 -0.09398 -0.00711 -0.09699 -0.01597 -0.09468 C -0.021 -0.09167 -0.02256 -0.09167 -0.02621 -0.08704 C -0.02881 -0.08403 -0.03055 -0.07917 -0.03368 -0.07709 C -0.04149 -0.07199 -0.03333 -0.07801 -0.04305 -0.06852 C -0.05052 -0.06111 -0.05 -0.0669 -0.05798 -0.05093 C -0.05868 -0.04977 -0.05937 -0.04861 -0.05989 -0.04722 C -0.06093 -0.04491 -0.06145 -0.04213 -0.06267 -0.03982 C -0.06371 -0.03797 -0.06527 -0.03658 -0.06649 -0.03472 C -0.06788 -0.03241 -0.06892 -0.02986 -0.07013 -0.02732 C -0.071 -0.0257 -0.07222 -0.02408 -0.07291 -0.02246 C -0.07465 -0.01829 -0.07656 -0.01435 -0.0776 -0.00996 C -0.08194 0.00741 -0.07934 0.00046 -0.0842 0.01134 C -0.08489 0.01504 -0.08506 0.01898 -0.08611 0.02245 C -0.08663 0.02453 -0.08819 0.02546 -0.08888 0.02754 C -0.08993 0.03055 -0.0901 0.03403 -0.09079 0.0375 C -0.09166 0.04907 -0.09236 0.05092 -0.09079 0.06366 C -0.09027 0.06666 -0.08802 0.07199 -0.08697 0.07477 C -0.08628 0.07685 -0.08593 0.07893 -0.08506 0.08102 C -0.08263 0.0875 -0.08194 0.0875 -0.07864 0.09352 C -0.07795 0.09467 -0.07743 0.09606 -0.07673 0.09722 C -0.07274 0.10416 -0.07083 0.10903 -0.06545 0.11342 C -0.06475 0.11412 -0.06371 0.11435 -0.06267 0.11458 C -0.06145 0.11597 -0.06006 0.11713 -0.05902 0.11828 C -0.05798 0.11944 -0.05729 0.12106 -0.05607 0.12222 C -0.05503 0.12315 -0.05347 0.12361 -0.05243 0.12453 C -0.05138 0.12569 -0.05069 0.12731 -0.04965 0.12847 C -0.04722 0.13032 -0.04062 0.13241 -0.03836 0.13333 C -0.02552 0.13866 -0.04166 0.1331 -0.02343 0.13703 C -0.01875 0.13819 -0.01406 0.13981 -0.00937 0.14074 C -0.00017 0.14259 -0.00503 0.14166 0.00556 0.14328 C 0.02205 0.14884 0.00278 0.14305 0.02327 0.14699 C 0.02605 0.14768 0.02882 0.14884 0.03178 0.14953 C 0.04132 0.15208 0.0408 0.15185 0.04948 0.15324 C 0.05191 0.15416 0.05434 0.15532 0.05695 0.15578 C 0.0632 0.15694 0.06945 0.15671 0.0757 0.15833 C 0.07882 0.15903 0.08178 0.15995 0.0849 0.16065 C 0.08716 0.16134 0.08941 0.16157 0.0915 0.16203 C 0.09497 0.16273 0.09844 0.16366 0.10174 0.16458 L 0.19428 0.16319 C 0.19723 0.16319 0.19983 0.16134 0.20278 0.16065 C 0.20608 0.15995 0.20955 0.15995 0.21303 0.15949 C 0.21528 0.15926 0.21737 0.15856 0.21962 0.15833 C 0.22171 0.15694 0.22396 0.15578 0.22605 0.15463 C 0.23108 0.15139 0.23594 0.14722 0.24115 0.14444 C 0.24705 0.14143 0.25226 0.13889 0.25782 0.13449 C 0.26077 0.13241 0.26337 0.1294 0.26632 0.12708 C 0.26806 0.12569 0.27014 0.12477 0.27188 0.12338 C 0.27882 0.11782 0.27726 0.11782 0.28316 0.11227 C 0.2849 0.11041 0.28716 0.10926 0.28872 0.10717 C 0.29966 0.09398 0.30278 0.09028 0.30938 0.07731 C 0.3132 0.06944 0.31355 0.06666 0.31684 0.05602 C 0.31737 0.05393 0.31823 0.05208 0.31858 0.05 C 0.32084 0.03981 0.3198 0.04398 0.32153 0.0375 C 0.32205 0.03217 0.32327 0.02083 0.32327 0.0162 C 0.32327 0.00416 0.32275 -0.00834 0.31962 -0.01991 C 0.31806 -0.025 0.3158 -0.02986 0.31389 -0.03472 C 0.31337 -0.03658 0.31303 -0.03843 0.31216 -0.03982 L 0.30469 -0.05232 C 0.3033 -0.0544 0.30209 -0.05648 0.30087 -0.05857 C 0.3 -0.06019 0.29931 -0.06227 0.29809 -0.06343 C 0.29688 -0.06482 0.29532 -0.06574 0.29428 -0.06713 C 0.29254 -0.06991 0.2915 -0.07338 0.28959 -0.07593 C 0.28681 -0.07963 0.28369 -0.08287 0.28039 -0.08588 C 0.27778 -0.0882 0.275 -0.09028 0.27292 -0.09329 C 0.27205 -0.09445 0.27188 -0.0963 0.27101 -0.09699 C 0.26962 -0.09838 0.26789 -0.09861 0.26632 -0.09954 C 0.26511 -0.10023 0.26389 -0.10116 0.2625 -0.10209 C 0.26164 -0.10371 0.26094 -0.10579 0.25973 -0.10695 C 0.25903 -0.10787 0.25782 -0.10764 0.25695 -0.10834 C 0.25556 -0.10926 0.25452 -0.11111 0.2533 -0.11204 C 0.25244 -0.11273 0.25139 -0.11273 0.25035 -0.1132 C 0.24879 -0.11412 0.2474 -0.11505 0.24566 -0.11574 C 0.24289 -0.11713 0.24011 -0.11829 0.23733 -0.11945 C 0.23646 -0.11991 0.23542 -0.12014 0.23455 -0.12084 C 0.23334 -0.12153 0.23212 -0.12269 0.23073 -0.12315 C 0.22691 -0.125 0.21719 -0.12547 0.21494 -0.1257 C 0.21372 -0.12616 0.2125 -0.12709 0.21112 -0.12709 C 0.19757 -0.12709 0.18073 -0.12917 0.16632 -0.12454 C 0.16129 -0.12292 0.15625 -0.12176 0.15139 -0.11945 C 0.14948 -0.11875 0.14757 -0.11783 0.14566 -0.11713 C 0.14445 -0.11644 0.14323 -0.11644 0.14202 -0.11574 C 0.13976 -0.11459 0.13768 -0.1132 0.13542 -0.11204 C 0.13455 -0.11158 0.13351 -0.11134 0.13264 -0.11088 C 0.13108 -0.10996 0.12952 -0.10903 0.12796 -0.10834 C 0.12709 -0.10787 0.12605 -0.10764 0.12518 -0.10695 C 0.12101 -0.1044 0.12362 -0.10417 0.11858 -0.10209 C 0.11615 -0.10093 0.11337 -0.10116 0.11112 -0.09954 C 0.09254 -0.08727 0.11198 -0.09977 0.09896 -0.09213 C 0.09775 -0.09144 0.09653 -0.09028 0.09532 -0.08959 C 0.09098 -0.08727 0.08907 -0.08727 0.0849 -0.08472 C 0.08403 -0.08403 0.08316 -0.08287 0.08212 -0.08218 C 0.08073 -0.08125 0.079 -0.08056 0.07744 -0.07963 C 0.06997 -0.07454 0.08125 -0.07963 0.0691 -0.07338 C 0.06702 -0.07222 0.06476 -0.07176 0.0625 -0.07084 C 0.05382 -0.0632 0.06771 -0.075 0.05504 -0.06597 C 0.04497 -0.05857 0.05313 -0.06273 0.04671 -0.05972 C 0.04428 -0.05509 0.04462 -0.05463 0.04011 -0.05093 C 0.03924 -0.05023 0.0382 -0.05023 0.03733 -0.04977 C 0.03386 -0.04607 0.03056 -0.04213 0.02709 -0.03866 C 0.0257 -0.03727 0.02448 -0.03611 0.02327 -0.03472 C 0.02136 -0.03241 0.01962 -0.02986 0.01771 -0.02732 C 0.01424 -0.02269 0.01459 -0.02338 0.01112 -0.01736 C 0.01042 -0.01621 0.0099 -0.01482 0.00921 -0.01366 C 0.0073 -0.00996 0.00625 -0.00857 0.00452 -0.00486 C 0.00417 -0.00417 0.0007 -0.0007 -1.66667E-6 3.7037E-7 Z " pathEditMode="relative" ptsTypes="AAAAAAAAAAAAAAAA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28" dur="4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8 -0.00347 L -0.00278 -0.00301 C 0.01667 -0.02129 -0.00382 -0.00416 0.01684 -0.01551 C 0.02413 -0.01967 0.03073 -0.02616 0.03837 -0.0294 C 0.0533 -0.03541 0.04636 -0.0331 0.05886 -0.0368 C 0.06146 -0.03912 0.06372 -0.0412 0.0665 -0.04305 C 0.06806 -0.04444 0.07014 -0.04467 0.07205 -0.0456 C 0.07587 -0.04768 0.07952 -0.04977 0.08299 -0.05185 C 0.09636 -0.05879 0.1099 -0.06458 0.12257 -0.07291 C 0.12379 -0.07384 0.125 -0.07477 0.12622 -0.07546 C 0.12865 -0.07685 0.13125 -0.07778 0.13368 -0.07916 C 0.13716 -0.08102 0.14063 -0.0831 0.14393 -0.08541 C 0.14618 -0.0868 0.14827 -0.08889 0.15052 -0.09028 C 0.15452 -0.09282 0.15868 -0.09444 0.16268 -0.09653 C 0.16545 -0.09815 0.16823 -0.1 0.17101 -0.10162 C 0.17448 -0.10347 0.17795 -0.10463 0.18143 -0.10648 C 0.18368 -0.10787 0.18559 -0.11018 0.18785 -0.11157 C 0.19341 -0.11481 0.19913 -0.11736 0.20469 -0.12037 C 0.20729 -0.12176 0.20972 -0.12338 0.21216 -0.12407 C 0.21806 -0.12616 0.22448 -0.12847 0.23004 -0.13148 C 0.23264 -0.1331 0.2349 -0.13518 0.2375 -0.13657 C 0.2408 -0.13819 0.24427 -0.13912 0.24775 -0.14028 C 0.25052 -0.1412 0.25347 -0.14143 0.25608 -0.14282 C 0.28959 -0.15903 0.2665 -0.15347 0.29532 -0.15787 C 0.29792 -0.15879 0.30035 -0.16041 0.30278 -0.16134 C 0.30591 -0.16273 0.3092 -0.16273 0.31216 -0.16389 C 0.31893 -0.16666 0.32535 -0.17083 0.33177 -0.17407 C 0.33525 -0.17569 0.33872 -0.17731 0.34219 -0.17893 C 0.34497 -0.18009 0.34775 -0.18171 0.35035 -0.18264 C 0.35712 -0.18472 0.36389 -0.18588 0.37014 -0.18889 L 0.38872 -0.19745 L 0.39913 -0.20254 C 0.40191 -0.2037 0.40469 -0.20486 0.40747 -0.20625 C 0.41094 -0.20787 0.41441 -0.20995 0.41788 -0.21134 C 0.41979 -0.21203 0.42222 -0.21273 0.42413 -0.21366 C 0.42795 -0.21551 0.43091 -0.21805 0.43472 -0.21991 C 0.43907 -0.22222 0.4441 -0.22361 0.44844 -0.22616 C 0.46806 -0.2375 0.44375 -0.22361 0.46077 -0.23241 C 0.46302 -0.23356 0.46493 -0.23518 0.46736 -0.23611 C 0.47205 -0.23842 0.47691 -0.23935 0.48125 -0.24236 C 0.48525 -0.24514 0.49132 -0.2493 0.49549 -0.25116 C 0.49688 -0.25185 0.49844 -0.25185 0.5 -0.25231 C 0.50261 -0.25393 0.50504 -0.25602 0.50764 -0.25741 C 0.50972 -0.25856 0.51198 -0.25903 0.51407 -0.25972 C 0.51684 -0.26111 0.51979 -0.26203 0.52257 -0.26366 C 0.52379 -0.26412 0.525 -0.26528 0.52622 -0.26597 C 0.529 -0.26736 0.53195 -0.26828 0.53472 -0.26967 C 0.53594 -0.27037 0.53716 -0.27153 0.53837 -0.27222 C 0.5408 -0.27361 0.54341 -0.27453 0.54584 -0.27592 C 0.54688 -0.27662 0.54775 -0.27778 0.54861 -0.27847 C 0.56163 -0.28727 0.55 -0.27916 0.55903 -0.28356 C 0.56111 -0.28449 0.56337 -0.28611 0.56545 -0.28727 C 0.56841 -0.28866 0.56962 -0.28889 0.57292 -0.28981 C 0.57483 -0.29097 0.57674 -0.29236 0.57865 -0.29352 C 0.57952 -0.29398 0.58056 -0.29421 0.58143 -0.29467 C 0.58247 -0.29537 0.58316 -0.29653 0.5842 -0.29722 C 0.58594 -0.29838 0.5882 -0.29815 0.58976 -0.29977 C 0.59254 -0.30208 0.59375 -0.3037 0.59722 -0.30463 C 0.59966 -0.30532 0.60226 -0.30555 0.60469 -0.30602 C 0.60573 -0.30625 0.60834 -0.30648 0.60764 -0.30717 C 0.60538 -0.30903 0.60261 -0.30949 0.60018 -0.30972 C 0.58542 -0.31111 0.59202 -0.31018 0.58038 -0.31203 L 0.43177 -0.31088 C 0.42934 -0.31088 0.42674 -0.30972 0.42413 -0.30972 C 0.40729 -0.30903 0.38993 -0.30903 0.37292 -0.30833 L 0.34306 -0.30717 L 0.3 -0.30602 C 0.28351 -0.30278 0.30504 -0.30648 0.27205 -0.30347 C 0.27049 -0.30324 0.26875 -0.30231 0.26736 -0.30208 C 0.25747 -0.30069 0.2415 -0.30023 0.23282 -0.29977 C 0.20729 -0.29491 0.23872 -0.30116 0.22257 -0.29722 C 0.22032 -0.29676 0.21806 -0.29653 0.21597 -0.29606 C 0.20625 -0.29375 0.21667 -0.2956 0.20573 -0.29352 C 0.20313 -0.29305 0.2007 -0.29259 0.19827 -0.29213 C 0.19167 -0.29097 0.18993 -0.28981 0.18229 -0.28981 L -0.09253 -0.28727 C -0.08871 -0.28518 -0.08489 -0.28333 -0.08125 -0.28102 C -0.07934 -0.27986 -0.0776 -0.27824 -0.07569 -0.27731 C -0.07291 -0.27569 -0.06996 -0.275 -0.06718 -0.27361 C -0.06597 -0.27291 -0.06475 -0.27176 -0.06354 -0.27106 C -0.06111 -0.26967 -0.0585 -0.26875 -0.05607 -0.26736 C -0.05468 -0.26666 -0.05364 -0.26551 -0.05225 -0.26481 C -0.05052 -0.26389 -0.04843 -0.26342 -0.0467 -0.26227 C -0.04288 -0.25995 -0.03923 -0.25694 -0.03541 -0.25486 C -0.03333 -0.2537 -0.03107 -0.25231 -0.02899 -0.25116 C -0.02708 -0.25023 -0.02517 -0.24953 -0.02326 -0.24861 C -0.02083 -0.24722 -0.0184 -0.24514 -0.0158 -0.24352 C -0.01406 -0.24259 -0.01198 -0.24236 -0.01024 -0.2412 C -0.00764 -0.23958 -0.00538 -0.2375 -0.00278 -0.23611 C -0.00087 -0.23518 0.00104 -0.23472 0.00278 -0.23356 C 0.00573 -0.23217 0.00834 -0.23009 0.01129 -0.2287 C 0.01302 -0.22778 0.01511 -0.22731 0.01684 -0.22616 C 0.02153 -0.22315 0.02674 -0.21759 0.03177 -0.21504 C 0.0349 -0.21342 0.0382 -0.21296 0.04115 -0.21134 C 0.04358 -0.20995 0.04549 -0.20787 0.04775 -0.20625 C 0.05087 -0.20416 0.054 -0.20231 0.05712 -0.2 C 0.05903 -0.19861 0.06077 -0.19653 0.06268 -0.19514 C 0.06632 -0.19236 0.07014 -0.19004 0.07396 -0.1875 C 0.07604 -0.18611 0.07813 -0.18403 0.08038 -0.18264 C 0.08542 -0.17916 0.0908 -0.17662 0.09532 -0.17268 C 0.09722 -0.17083 0.09896 -0.16921 0.10104 -0.16759 C 0.10643 -0.16435 0.11216 -0.1618 0.11771 -0.15879 C 0.12032 -0.15787 0.12292 -0.15671 0.12535 -0.15509 C 0.13837 -0.14629 0.12188 -0.15694 0.13924 -0.14768 C 0.14132 -0.14676 0.14306 -0.14514 0.14497 -0.14398 C 0.15243 -0.13958 0.1599 -0.13565 0.16736 -0.13148 C 0.16962 -0.13032 0.17188 -0.1294 0.17396 -0.12778 C 0.19861 -0.10717 0.16771 -0.13241 0.18698 -0.11805 C 0.19167 -0.11412 0.19636 -0.11041 0.20104 -0.10648 C 0.20347 -0.10463 0.20591 -0.10208 0.20851 -0.10023 L 0.21597 -0.09537 C 0.21788 -0.09421 0.21962 -0.09282 0.22153 -0.09166 C 0.22431 -0.09004 0.22726 -0.08842 0.23004 -0.08657 C 0.23091 -0.08588 0.23177 -0.08472 0.23282 -0.08426 C 0.2349 -0.0831 0.23716 -0.08264 0.23924 -0.08171 C 0.24063 -0.08102 0.24184 -0.07986 0.24306 -0.07916 C 0.24514 -0.07778 0.2474 -0.07685 0.24966 -0.07546 C 0.25104 -0.0743 0.25261 -0.07268 0.25434 -0.07176 C 0.25782 -0.06944 0.26181 -0.06736 0.26545 -0.06551 C 0.26788 -0.06412 0.27049 -0.06296 0.27275 -0.0618 C 0.27448 -0.06088 0.27604 -0.05995 0.27761 -0.05926 C 0.28004 -0.05787 0.28282 -0.05741 0.28507 -0.05555 C 0.28941 -0.05254 0.29358 -0.04907 0.29827 -0.04676 C 0.30226 -0.04467 0.30625 -0.04236 0.31042 -0.04051 C 0.31216 -0.03981 0.31424 -0.03912 0.31597 -0.03796 C 0.31754 -0.03703 0.31893 -0.03518 0.32049 -0.03426 C 0.34306 -0.02106 0.32361 -0.03379 0.34097 -0.0243 C 0.34306 -0.02338 0.34497 -0.02199 0.34688 -0.0206 C 0.35087 -0.01736 0.35452 -0.01273 0.35903 -0.01065 C 0.38229 -0.00023 0.35834 -0.01157 0.37118 -0.00463 C 0.37361 -0.00301 0.37604 -0.00208 0.37865 -0.00069 C 0.37986 -2.22222E-6 0.38108 0.00116 0.38229 0.00185 C 0.39028 0.00579 0.39462 0.00625 0.40295 0.01158 C 0.40903 0.01597 0.41025 0.0169 0.41788 0.0206 C 0.41979 0.0213 0.42222 0.02199 0.42413 0.02292 C 0.42639 0.02408 0.42813 0.02547 0.43004 0.02662 C 0.43282 0.02847 0.43559 0.02986 0.43837 0.03172 C 0.44028 0.03287 0.44184 0.03449 0.44393 0.03542 C 0.44844 0.03773 0.45365 0.03866 0.45799 0.04167 C 0.46216 0.04468 0.46632 0.04815 0.47118 0.05047 C 0.47361 0.05139 0.47622 0.05255 0.47847 0.05417 C 0.48299 0.05695 0.48716 0.06042 0.49167 0.06297 C 0.49792 0.06621 0.50417 0.06922 0.51042 0.07292 C 0.51268 0.07408 0.51459 0.07616 0.51684 0.07778 C 0.51875 0.07894 0.52066 0.0794 0.52257 0.08033 C 0.52622 0.08218 0.53004 0.08449 0.53368 0.08658 L 0.54028 0.09028 C 0.54184 0.09121 0.54341 0.09167 0.54497 0.09283 C 0.54618 0.09352 0.5474 0.09468 0.54861 0.09537 C 0.55104 0.0963 0.55365 0.09676 0.55608 0.09769 C 0.56545 0.10602 0.55052 0.09352 0.56372 0.10139 C 0.56632 0.10324 0.56875 0.10533 0.57118 0.10741 C 0.57205 0.10857 0.57292 0.10972 0.57396 0.11019 C 0.57535 0.11065 0.57709 0.11111 0.57865 0.11158 C 0.57952 0.11273 0.58021 0.11435 0.58143 0.11505 C 0.58282 0.11644 0.58455 0.1169 0.58611 0.11759 C 0.58872 0.11898 0.58959 0.11922 0.59254 0.12014 C 0.59393 0.12153 0.59497 0.12292 0.59636 0.12384 C 0.59722 0.12454 0.59913 0.12384 0.59913 0.12523 C 0.59913 0.12662 0.59722 0.12685 0.59636 0.12778 L 0.51788 0.12384 C 0.51528 0.12384 0.51285 0.12153 0.51042 0.12153 C 0.47396 0.12037 0.4375 0.12037 0.40087 0.12014 L 0.38872 0.11759 C 0.38542 0.1169 0.38212 0.11574 0.37865 0.11505 C 0.37327 0.11435 0.36806 0.11435 0.36268 0.11389 L 0.27101 0.11505 C 0.26788 0.11505 0.26493 0.11597 0.26181 0.11644 C 0.25643 0.11713 0.24497 0.11945 0.24115 0.12014 C 0.23802 0.12084 0.23507 0.12246 0.23177 0.12269 C 0.21979 0.12361 0.20747 0.12361 0.19532 0.12384 C 0.19254 0.12431 0.18976 0.12454 0.18698 0.12523 C 0.18438 0.1257 0.18212 0.12755 0.17952 0.12778 L 0.07952 0.12639 C 0.06806 0.12222 0.07657 0.12477 0.06077 0.12269 C 0.05834 0.12246 0.05573 0.12199 0.0533 0.12153 C 0.04983 0.12037 0.04653 0.11922 0.04306 0.11898 C 0.029 0.11806 0.01493 0.11806 0.00104 0.11759 L -0.01771 0.11389 C -0.01962 0.11343 -0.02153 0.11297 -0.02326 0.11273 C -0.02587 0.11227 -0.0283 0.11181 -0.03073 0.11158 C -0.04045 0.10718 -0.02274 0.11482 -0.03923 0.10903 C -0.04201 0.10787 -0.04462 0.10533 -0.04757 0.10533 L -0.06163 0.10394 C -0.06823 0.10185 -0.0625 0.10324 -0.071 0.10139 C -0.07257 0.10116 -0.07413 0.1007 -0.07569 0.1 C -0.07691 0.09977 -0.07812 0.09931 -0.07934 0.09884 C -0.08437 0.09792 -0.08941 0.09746 -0.09427 0.09653 L -0.10746 0.09398 C -0.10937 0.09329 -0.11441 0.09329 -0.11302 0.09144 C -0.11215 0.09028 -0.11111 0.08912 -0.11024 0.08773 C -0.10955 0.08658 -0.1092 0.08496 -0.10833 0.0838 C -0.10729 0.08264 -0.1059 0.08241 -0.10468 0.08148 C -0.10278 0.08009 -0.10087 0.07847 -0.09896 0.07662 C -0.09774 0.07523 -0.0967 0.07384 -0.09531 0.07292 C -0.09444 0.07222 -0.0934 0.07199 -0.09253 0.07153 C -0.09149 0.07037 -0.0908 0.06875 -0.08975 0.06759 C -0.08732 0.06597 -0.08489 0.06412 -0.08212 0.06297 C -0.08125 0.06227 -0.08021 0.06227 -0.07934 0.06158 C -0.07847 0.06088 -0.0776 0.05972 -0.07656 0.05903 C -0.06805 0.05394 -0.07396 0.05903 -0.06718 0.05417 C -0.0651 0.05255 -0.06267 0.04977 -0.06076 0.04792 C -0.05972 0.04699 -0.05885 0.04607 -0.05798 0.04537 C -0.05642 0.04422 -0.05468 0.04283 -0.0533 0.04167 C -0.05208 0.04074 -0.05139 0.03912 -0.05034 0.03797 C -0.04861 0.03611 -0.04653 0.03472 -0.04479 0.03287 C -0.04392 0.03218 -0.03958 0.02755 -0.03819 0.02662 C -0.03611 0.02523 -0.03385 0.02454 -0.03177 0.02292 C -0.03038 0.02199 -0.02951 0.02014 -0.02795 0.01922 C -0.02569 0.01806 -0.02309 0.01759 -0.02048 0.01667 C -0.01962 0.01597 -0.01857 0.01482 -0.01771 0.01435 C -0.01649 0.01297 -0.01545 0.01158 -0.01389 0.01065 C -0.01284 0.00972 -0.01146 0.00972 -0.01024 0.00926 C -0.00937 0.00834 -0.0085 0.00741 -0.00746 0.00672 C -0.00625 0.00602 -0.00486 0.00602 -0.00364 0.00556 C -0.00278 0.00509 -0.00173 0.00486 -0.00087 0.0044 C 0.00035 0.00347 0.00157 0.00255 0.00278 0.00185 C 0.00556 0.00047 0.00868 -0.00023 0.01129 -0.00185 C 0.0125 -0.00278 0.01736 -0.00671 0.01962 -0.00694 C 0.02275 -0.00787 0.02587 -0.00787 0.029 -0.0081 C 0.0316 -0.00856 0.03403 -0.00903 0.03646 -0.00949 C 0.03924 -0.01065 0.04219 -0.01157 0.04497 -0.01319 L 0.0533 -0.01805 C 0.05452 -0.01898 0.05573 -0.02014 0.05712 -0.0206 C 0.05972 -0.02176 0.06268 -0.02222 0.06545 -0.02315 C 0.06771 -0.02384 0.06979 -0.025 0.07205 -0.02569 C 0.07518 -0.02662 0.0783 -0.02708 0.08143 -0.02801 C 0.08334 -0.0287 0.08507 -0.02986 0.08698 -0.03055 C 0.08907 -0.03148 0.09115 -0.03217 0.09358 -0.0331 C 0.09775 -0.03495 0.10538 -0.04004 0.10851 -0.0419 C 0.10955 -0.04236 0.11094 -0.04259 0.11216 -0.04305 C 0.11302 -0.04328 0.11407 -0.04398 0.11493 -0.04444 C 0.11632 -0.04467 0.11754 -0.04514 0.11875 -0.0456 C 0.12847 -0.04768 0.12361 -0.04583 0.13282 -0.04791 C 0.13403 -0.04838 0.13525 -0.04884 0.13646 -0.0493 C 0.13959 -0.05023 0.14271 -0.05092 0.14584 -0.05185 C 0.16493 -0.05648 0.13959 -0.04977 0.15608 -0.05416 C 0.16736 -0.0618 0.15347 -0.05208 0.16268 -0.05926 C 0.1658 -0.06157 0.16771 -0.0625 0.17101 -0.06412 C 0.1724 -0.06597 0.17344 -0.06782 0.17483 -0.06921 C 0.17743 -0.07199 0.18038 -0.07407 0.18316 -0.07662 C 0.1842 -0.07754 0.18525 -0.07824 0.18611 -0.07916 C 0.18768 -0.08078 0.18924 -0.08241 0.1908 -0.08426 C 0.19462 -0.08866 0.19254 -0.08773 0.19722 -0.09166 C 0.19844 -0.09259 0.19983 -0.09305 0.20104 -0.09421 C 0.20209 -0.09514 0.20278 -0.09676 0.20382 -0.09791 C 0.20782 -0.10185 0.21181 -0.10532 0.21597 -0.10903 C 0.21788 -0.11065 0.21997 -0.11203 0.22153 -0.11412 C 0.22257 -0.11528 0.22327 -0.1169 0.22431 -0.11805 C 0.22604 -0.11967 0.22813 -0.12014 0.23004 -0.12176 C 0.23091 -0.12222 0.23177 -0.12338 0.23282 -0.12407 C 0.23403 -0.125 0.23525 -0.12546 0.23646 -0.12662 C 0.23837 -0.12824 0.24011 -0.13009 0.24219 -0.13148 C 0.24393 -0.13264 0.24584 -0.1331 0.24775 -0.13403 C 0.25851 -0.13866 0.24792 -0.13472 0.26181 -0.13889 C 0.27101 -0.14213 0.25469 -0.13796 0.26997 -0.14143 C 0.27448 -0.14352 0.27917 -0.14491 0.28316 -0.14768 C 0.28594 -0.14953 0.29323 -0.15486 0.29722 -0.15648 C 0.29861 -0.15694 0.30035 -0.15717 0.30191 -0.15787 C 0.30452 -0.15833 0.30677 -0.15949 0.30938 -0.16018 C 0.31042 -0.16111 0.31094 -0.16227 0.31216 -0.16273 C 0.31771 -0.16504 0.32309 -0.16643 0.329 -0.16759 C 0.33125 -0.16805 0.33334 -0.16852 0.33542 -0.16921 C 0.3441 -0.17083 0.33889 -0.16967 0.34861 -0.17268 C 0.35313 -0.17407 0.35504 -0.17407 0.3599 -0.175 C 0.36233 -0.17616 0.36389 -0.17685 0.3665 -0.17754 C 0.36858 -0.17801 0.37084 -0.17847 0.37292 -0.17893 C 0.37622 -0.18102 0.37761 -0.18217 0.38143 -0.18379 C 0.38264 -0.18426 0.38386 -0.18449 0.38507 -0.18495 C 0.3941 -0.18912 0.38525 -0.18634 0.39445 -0.18889 C 0.39532 -0.18958 0.39618 -0.19074 0.39722 -0.1912 C 0.40139 -0.19375 0.40018 -0.19143 0.40365 -0.19375 C 0.40486 -0.19444 0.40556 -0.1956 0.40643 -0.19629 C 0.41094 -0.19907 0.41407 -0.19977 0.41858 -0.20116 C 0.42101 -0.20324 0.42396 -0.20602 0.42622 -0.20741 C 0.42709 -0.2081 0.42813 -0.20833 0.429 -0.20879 C 0.4316 -0.20972 0.43403 -0.21041 0.43629 -0.21134 C 0.43837 -0.21296 0.43993 -0.21528 0.44219 -0.2162 C 0.44584 -0.21782 0.44983 -0.21828 0.4533 -0.22129 C 0.45729 -0.22453 0.45504 -0.22338 0.4599 -0.225 C 0.46632 -0.23078 0.45782 -0.22361 0.4691 -0.22986 C 0.48525 -0.23912 0.47309 -0.23426 0.48229 -0.2375 C 0.48403 -0.23912 0.48611 -0.24074 0.48785 -0.24236 C 0.4908 -0.24514 0.49323 -0.24907 0.49636 -0.25116 C 0.49948 -0.25324 0.50278 -0.25486 0.50573 -0.25741 C 0.5066 -0.2581 0.50747 -0.25926 0.50851 -0.25972 C 0.51129 -0.26111 0.51407 -0.26157 0.51684 -0.26227 C 0.51823 -0.26319 0.51927 -0.26412 0.52066 -0.26481 C 0.52587 -0.26759 0.52882 -0.26805 0.53472 -0.26967 C 0.53594 -0.2706 0.53716 -0.27129 0.53837 -0.27222 C 0.53941 -0.27291 0.54011 -0.27407 0.54115 -0.27477 C 0.54236 -0.27546 0.54375 -0.27546 0.54497 -0.27592 C 0.54653 -0.27662 0.54792 -0.27801 0.54966 -0.27847 C 0.55174 -0.27916 0.554 -0.27916 0.55608 -0.27986 C 0.55747 -0.28009 0.55868 -0.28078 0.5599 -0.28102 C 0.56233 -0.28148 0.56493 -0.28171 0.56736 -0.28217 L 0.57396 -0.28356 C 0.57639 -0.28449 0.57795 -0.28541 0.58038 -0.28588 C 0.58264 -0.28657 0.5849 -0.2868 0.58698 -0.28727 C 0.5882 -0.28796 0.58941 -0.28912 0.5908 -0.28981 C 0.59254 -0.29074 0.59636 -0.29213 0.59636 -0.2919 C 0.5967 -0.29375 0.59983 -0.30069 0.59722 -0.30347 C 0.59636 -0.3044 0.59479 -0.30416 0.59358 -0.30463 C 0.57552 -0.30347 0.55747 -0.30278 0.53941 -0.30092 C 0.53594 -0.30069 0.53247 -0.29907 0.529 -0.29838 C 0.52622 -0.29791 0.52344 -0.29768 0.52066 -0.29722 C 0.50643 -0.29236 0.50903 -0.29236 0.49167 -0.29213 L 0.14219 -0.29097 L -0.09531 -0.28981 C -0.0908 -0.28171 -0.08941 -0.27824 -0.08038 -0.27222 C -0.07916 -0.27153 -0.07778 -0.27083 -0.07656 -0.26967 C -0.07552 -0.26875 -0.07482 -0.26713 -0.07378 -0.26597 C -0.06736 -0.25879 -0.05868 -0.24977 -0.05139 -0.24491 C -0.01302 -0.21921 -0.04739 -0.24074 -0.01493 -0.22361 C -0.00677 -0.21944 0.00122 -0.21435 0.00938 -0.20995 C 0.01146 -0.20879 0.01372 -0.20833 0.01597 -0.20741 C 0.01875 -0.20625 0.0217 -0.20555 0.02431 -0.2037 C 0.03091 -0.1993 0.03386 -0.19699 0.04306 -0.19514 L 0.04861 -0.19375 C 0.05018 -0.19352 0.05174 -0.19282 0.0533 -0.19259 C 0.05556 -0.19213 0.05764 -0.19166 0.0599 -0.1912 C 0.06181 -0.19097 0.06354 -0.19028 0.06545 -0.19004 C 0.06806 -0.18958 0.07101 -0.18935 0.07396 -0.18889 C 0.07587 -0.18842 0.08681 -0.18518 0.08698 -0.18495 C 0.0915 -0.18356 0.10104 -0.17824 0.10382 -0.17639 C 0.10556 -0.175 0.10747 -0.17361 0.10938 -0.17268 C 0.11302 -0.17083 0.11684 -0.16921 0.12049 -0.16759 C 0.12153 -0.16713 0.12257 -0.1669 0.12327 -0.16643 C 0.12552 -0.16504 0.12778 -0.16366 0.13004 -0.16273 C 0.13368 -0.16111 0.13768 -0.15972 0.14115 -0.15787 L 0.15139 -0.15139 C 0.154 -0.14977 0.15625 -0.14768 0.15886 -0.14653 C 0.16042 -0.1456 0.16198 -0.1456 0.16354 -0.14514 C 0.18525 -0.1287 0.15139 -0.15393 0.17952 -0.13518 C 0.18091 -0.13426 0.18195 -0.13264 0.18316 -0.13148 C 0.18542 -0.12986 0.1875 -0.12824 0.18976 -0.12662 C 0.19097 -0.12569 0.19236 -0.12592 0.19358 -0.12523 C 0.19896 -0.12222 0.20417 -0.11875 0.20938 -0.11528 C 0.21059 -0.11458 0.21181 -0.11342 0.2132 -0.11273 C 0.21493 -0.11203 0.21702 -0.11134 0.21875 -0.11041 C 0.22136 -0.10879 0.22969 -0.10347 0.23368 -0.10162 C 0.23594 -0.10069 0.2382 -0.10023 0.24028 -0.09907 C 0.24219 -0.09815 0.24393 -0.09629 0.24584 -0.09537 C 0.24705 -0.09467 0.24827 -0.09467 0.24966 -0.09421 C 0.25209 -0.09259 0.25452 -0.09051 0.25712 -0.08912 C 0.25834 -0.08842 0.25955 -0.08842 0.26059 -0.08796 C 0.26268 -0.0868 0.26459 -0.08518 0.2665 -0.08426 C 0.26997 -0.08194 0.27396 -0.08009 0.27761 -0.07801 C 0.28212 -0.07523 0.28611 -0.07129 0.2908 -0.06921 C 0.30347 -0.06342 0.29393 -0.06782 0.31684 -0.05555 C 0.31841 -0.05463 0.31997 -0.0537 0.32153 -0.05301 C 0.32431 -0.05185 0.32726 -0.05092 0.33004 -0.0493 C 0.33195 -0.04815 0.33368 -0.04676 0.33542 -0.0456 C 0.33768 -0.04444 0.33993 -0.04328 0.34219 -0.0419 C 0.34445 -0.04028 0.34636 -0.03819 0.34861 -0.0368 C 0.35035 -0.03588 0.35243 -0.03541 0.35434 -0.03426 C 0.35729 -0.03264 0.36042 -0.02986 0.36354 -0.02801 C 0.3842 -0.0169 0.35868 -0.03264 0.37483 -0.02315 C 0.37674 -0.02199 0.37847 -0.02037 0.38038 -0.01967 C 0.39167 -0.01319 0.38438 -0.01759 0.3908 -0.01435 C 0.39236 -0.01366 0.39393 -0.01273 0.39532 -0.0118 C 0.39879 -0.00995 0.40209 -0.00741 0.40573 -0.00555 C 0.40851 -0.00416 0.41129 -0.00347 0.41407 -0.00185 C 0.4158 -0.00139 0.41788 -0.00069 0.41962 0.00047 C 0.425 0.00417 0.42674 0.00556 0.43177 0.0081 C 0.43472 0.00949 0.43768 0.00996 0.44028 0.01158 C 0.4415 0.01273 0.44271 0.01343 0.44393 0.01435 C 0.44618 0.01551 0.44844 0.01667 0.45052 0.01806 C 0.46077 0.02454 0.44931 0.01922 0.46077 0.02431 C 0.46736 0.03079 0.46198 0.02616 0.47205 0.03172 C 0.48403 0.03843 0.46441 0.02847 0.48125 0.03912 C 0.48472 0.04121 0.48802 0.04259 0.49167 0.04422 C 0.49323 0.04491 0.49479 0.04584 0.49636 0.04676 C 0.50104 0.04884 0.50625 0.04931 0.51042 0.05301 C 0.51129 0.05371 0.51216 0.05463 0.5132 0.05533 C 0.51545 0.05718 0.5191 0.05903 0.52153 0.06042 C 0.52275 0.06088 0.52413 0.06111 0.52535 0.06158 C 0.52726 0.06297 0.529 0.06412 0.53091 0.06528 C 0.53177 0.06597 0.53282 0.06597 0.53368 0.06667 C 0.53559 0.06759 0.5375 0.06922 0.53941 0.07037 C 0.54028 0.07084 0.54132 0.07084 0.54219 0.07153 C 0.5441 0.07269 0.54584 0.07408 0.54775 0.07523 C 0.54861 0.07593 0.54966 0.07593 0.55052 0.07662 C 0.55226 0.07732 0.55347 0.0794 0.55521 0.08033 C 0.55729 0.08148 0.55955 0.08195 0.56181 0.08264 C 0.56268 0.0831 0.56372 0.08357 0.56459 0.0838 C 0.56563 0.08472 0.56632 0.08588 0.56736 0.08658 C 0.5691 0.0875 0.57118 0.08797 0.57292 0.08912 C 0.57431 0.08982 0.57552 0.09028 0.57674 0.09144 C 0.57778 0.09236 0.57847 0.09352 0.57952 0.09398 C 0.58125 0.09514 0.58334 0.09537 0.58507 0.09653 C 0.58611 0.09722 0.58698 0.09815 0.58802 0.09884 C 0.58907 0.1 0.59045 0.10047 0.59167 0.10139 C 0.59306 0.10255 0.5941 0.10394 0.59549 0.10533 C 0.59636 0.10602 0.59722 0.10695 0.59827 0.10741 C 0.59966 0.11065 0.60261 0.11482 0.59913 0.11898 C 0.59722 0.1213 0.5941 0.12037 0.59167 0.12153 C 0.5908 0.12176 0.58976 0.12246 0.58889 0.12269 C 0.58229 0.12454 0.57604 0.12454 0.56927 0.12523 C 0.53924 0.12292 0.56476 0.12593 0.53941 0.12014 C 0.53282 0.11875 0.52622 0.11759 0.51979 0.11644 C 0.51719 0.11597 0.51476 0.11574 0.51216 0.11505 C 0.50903 0.11459 0.50608 0.11343 0.50295 0.11273 C 0.5007 0.11227 0.49844 0.11181 0.49636 0.11158 C 0.48976 0.10996 0.48334 0.10787 0.47674 0.10648 C 0.47205 0.10533 0.46736 0.10509 0.46268 0.10394 C 0.45608 0.10255 0.44966 0.10047 0.44306 0.09884 C 0.43073 0.09653 0.41858 0.0956 0.40643 0.09144 C 0.39184 0.08658 0.40608 0.09097 0.38316 0.08658 C 0.37535 0.08496 0.37361 0.0838 0.3665 0.08264 C 0.36233 0.08218 0.35834 0.08195 0.35434 0.08148 L 0.28976 0.08264 C 0.2882 0.08264 0.28646 0.0838 0.28507 0.0838 C 0.28195 0.08449 0.27882 0.08496 0.27552 0.08519 C 0.27101 0.08658 0.26632 0.0875 0.26181 0.08912 C 0.2592 0.08982 0.25261 0.09213 0.24966 0.09283 C 0.24115 0.09422 0.23785 0.09398 0.229 0.09537 C 0.22709 0.0956 0.22535 0.09607 0.22344 0.09653 C 0.21233 0.10301 0.22118 0.09884 0.20573 0.10139 C 0.20434 0.10162 0.20313 0.10255 0.20191 0.10278 C 0.19913 0.10324 0.19636 0.10324 0.19358 0.10394 C 0.18438 0.10695 0.19549 0.10371 0.17761 0.10648 C 0.17379 0.10718 0.17014 0.10834 0.1665 0.10903 C 0.16268 0.10949 0.15886 0.10972 0.15521 0.11019 C 0.14948 0.11111 0.14966 0.11111 0.14497 0.11273 L 0.0533 0.10903 C 0.05018 0.10857 0.04705 0.1081 0.04393 0.10741 C 0.04184 0.10741 0.03959 0.10648 0.0375 0.10648 C 0.02466 0.10579 0.01181 0.10533 -0.00087 0.10533 C -0.00868 0.10324 -0.01666 0.10324 -0.0243 0.1 C -0.03316 0.09676 -0.02847 0.09815 -0.03819 0.09653 C -0.04323 0.09422 -0.03906 0.09607 -0.04583 0.09398 C -0.05573 0.09097 -0.04045 0.09445 -0.06076 0.09028 C -0.06371 0.08959 -0.06979 0.08866 -0.07291 0.08773 C -0.07534 0.08704 -0.07795 0.08634 -0.08038 0.08519 C -0.08246 0.08426 -0.08472 0.08334 -0.0868 0.08264 C -0.08958 0.08218 -0.09253 0.08195 -0.09531 0.08148 C -0.09583 0.08033 -0.09774 0.07894 -0.09722 0.07778 C -0.09618 0.07616 -0.09392 0.07709 -0.09253 0.07662 C -0.0908 0.07593 -0.08941 0.075 -0.08784 0.07408 C -0.08437 0.07199 -0.08107 0.06991 -0.0776 0.06759 C -0.075 0.06644 -0.07257 0.06528 -0.06996 0.06412 C -0.06823 0.0632 -0.06632 0.06273 -0.06441 0.06158 C -0.0618 0.06019 -0.05955 0.05787 -0.05694 0.05672 C -0.05104 0.05347 -0.04514 0.05093 -0.03923 0.04792 C -0.03698 0.04676 -0.03489 0.04537 -0.03264 0.04422 C -0.02621 0.04074 -0.01944 0.03797 -0.01302 0.03426 C -0.00729 0.03079 -0.00191 0.02616 0.00382 0.02292 L 0.02153 0.01297 C 0.02309 0.01227 0.02466 0.01134 0.02622 0.01065 C 0.02813 0.00972 0.03004 0.00903 0.03177 0.0081 C 0.03698 0.00509 0.04184 0.00139 0.0467 -0.00185 C 0.04983 -0.00393 0.05295 -0.00625 0.05608 -0.0081 C 0.06198 -0.01157 0.06806 -0.01435 0.07396 -0.01805 C 0.07552 -0.01967 0.07761 -0.0206 0.07952 -0.02176 C 0.08108 -0.02291 0.08264 -0.02338 0.0842 -0.0243 C 0.08698 -0.02616 0.08976 -0.0287 0.09254 -0.03055 C 0.09393 -0.03148 0.09566 -0.03217 0.09722 -0.0331 C 0.09809 -0.03356 0.09913 -0.03379 0.1 -0.03426 C 0.10174 -0.03541 0.10313 -0.03703 0.10469 -0.03796 C 0.10782 -0.04004 0.11094 -0.0412 0.11407 -0.04305 C 0.12084 -0.04699 0.11441 -0.04444 0.12153 -0.04676 L 0.13282 -0.05555 C 0.13438 -0.05671 0.13577 -0.05856 0.1375 -0.05926 C 0.1441 -0.06203 0.13594 -0.05833 0.14393 -0.06296 C 0.14497 -0.06342 0.14584 -0.06389 0.1467 -0.06412 C 0.16059 -0.07639 0.14601 -0.06412 0.15608 -0.07176 C 0.15712 -0.07245 0.15799 -0.07361 0.15886 -0.07407 C 0.16059 -0.07523 0.16407 -0.07616 0.16545 -0.07662 C 0.16736 -0.07731 0.16927 -0.07824 0.17101 -0.07916 C 0.17205 -0.07963 0.17292 -0.08009 0.17396 -0.08032 C 0.19045 -0.08403 0.16979 -0.0794 0.1842 -0.08287 C 0.18976 -0.08426 0.18924 -0.08379 0.19445 -0.08541 C 0.19792 -0.08634 0.19792 -0.08657 0.20104 -0.08796 C 0.20295 -0.08958 0.20469 -0.0912 0.2066 -0.09282 C 0.20729 -0.09352 0.21285 -0.09768 0.21407 -0.09907 C 0.22136 -0.10717 0.21268 -0.09907 0.21962 -0.10532 C 0.21841 -0.10578 0.21719 -0.10671 0.21597 -0.10648 C 0.20938 -0.10578 0.19636 -0.10278 0.19636 -0.10254 C 0.18091 -0.09606 0.2007 -0.10509 0.18507 -0.09653 C 0.18177 -0.09467 0.17813 -0.09352 0.17483 -0.09166 C 0.14236 -0.07407 0.16025 -0.08217 0.14497 -0.07546 C 0.14393 -0.07453 0.14306 -0.07361 0.14219 -0.07291 C 0.13941 -0.07106 0.13542 -0.07106 0.13282 -0.07037 C 0.13143 -0.07037 0.13004 -0.06967 0.129 -0.06921 C 0.12361 -0.06435 0.12917 -0.06875 0.12257 -0.06551 C 0.12032 -0.06435 0.11823 -0.06273 0.11597 -0.0618 C 0.11302 -0.06065 0.11025 -0.05926 0.10747 -0.05787 C 0.0967 -0.05278 0.11059 -0.05833 0.09445 -0.05185 C 0.08334 -0.04722 0.10104 -0.05555 0.0842 -0.04791 C 0.08264 -0.04722 0.08108 -0.04606 0.07952 -0.0456 C 0.07743 -0.04467 0.06788 -0.04236 0.06459 -0.0419 C 0.05955 -0.0412 0.04966 -0.03935 0.04966 -0.03912 C 0.04514 -0.03541 0.04514 -0.03495 0.03837 -0.03171 C 0.03681 -0.03102 0.03525 -0.03102 0.03368 -0.03055 C 0.02917 -0.0294 0.03108 -0.02847 0.02535 -0.02569 C 0.02309 -0.02453 0.02084 -0.02407 0.01875 -0.02315 C 0.01736 -0.02245 0.01632 -0.02129 0.01493 -0.0206 C 0.01285 -0.01921 0.01059 -0.01828 0.00851 -0.0169 C 0.00712 -0.01643 0.00608 -0.01504 0.00469 -0.01435 C 0.00382 -0.01389 0.00278 -0.01366 0.00191 -0.01319 C 0.00087 -0.0125 0.00018 -0.01134 -0.00087 -0.01065 C -0.0085 -0.00602 -0.00607 -0.0081 -0.01111 -0.00555 C -0.01267 -0.00486 -0.01423 -0.00393 -0.0158 -0.00347 C -0.00712 -0.00139 -0.00486 -0.00347 -0.00278 -0.00347 Z " pathEditMode="relative" rAng="0" ptsTypes="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30" dur="4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83" y="-8866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9.62963E-6 L -1.38889E-6 -9.62963E-6 C 0.00313 0.00486 0.00625 0.00995 0.00938 0.01481 C 0.0132 0.02083 0.01719 0.02685 0.02153 0.03217 C 0.02292 0.03402 0.02448 0.03587 0.02622 0.03726 C 0.03108 0.04166 0.03646 0.04652 0.04202 0.04976 C 0.04948 0.05393 0.0566 0.05995 0.06459 0.06226 C 0.08855 0.06921 0.07865 0.06712 0.09341 0.06967 C 0.12744 0.06874 0.16146 0.06921 0.19532 0.06712 C 0.20973 0.0662 0.22396 0.06134 0.23837 0.06087 C 0.27414 0.05972 0.31007 0.0618 0.34584 0.06226 C 0.41737 0.08101 0.38664 0.07499 0.43733 0.08333 C 0.45539 0.08958 0.47414 0.09351 0.49167 0.10208 C 0.50695 0.10949 0.52882 0.12407 0.54393 0.13958 C 0.55157 0.14722 0.55886 0.15532 0.56632 0.16319 C 0.56737 0.16527 0.56806 0.16736 0.5691 0.16944 C 0.57032 0.17152 0.57188 0.17337 0.57292 0.17569 C 0.58004 0.19236 0.57917 0.18935 0.58125 0.20046 C 0.58195 0.21041 0.58421 0.2206 0.58316 0.23055 C 0.58195 0.24374 0.57813 0.25648 0.57483 0.26898 C 0.57257 0.27777 0.56928 0.28587 0.56632 0.29398 C 0.5599 0.31157 0.54896 0.33472 0.53924 0.34629 C 0.50678 0.38541 0.51598 0.36898 0.49723 0.38124 C 0.45487 0.40879 0.46893 0.40347 0.42344 0.42245 C 0.42136 0.42337 0.4191 0.42361 0.41684 0.42361 C 0.40157 0.4243 0.38629 0.42453 0.37101 0.42499 L 0.26823 0.41481 C 0.26233 0.41412 0.25643 0.41249 0.25053 0.41111 C 0.23612 0.40787 0.22171 0.40509 0.20747 0.40115 C 0.19098 0.39675 0.19063 0.39467 0.1757 0.38865 C 0.16181 0.3831 0.14757 0.37824 0.13369 0.37245 C 0.13039 0.37129 0.12744 0.36898 0.12431 0.36759 C 0.11945 0.36527 0.11424 0.36388 0.10938 0.36134 C 0.0974 0.35486 0.08577 0.34699 0.07379 0.34004 C 0.07119 0.33865 0.06806 0.33819 0.06546 0.33634 C 0.05053 0.32615 0.03525 0.31666 0.02153 0.30393 C 0.01754 0.30023 0.0132 0.29675 0.00938 0.29282 C -0.01006 0.27222 -0.0184 0.26388 -0.03263 0.24166 C -0.03819 0.2331 -0.04357 0.22453 -0.04861 0.2155 C -0.05 0.21273 -0.05104 0.20949 -0.05225 0.20671 C -0.0592 0.19212 -0.05 0.2155 -0.05885 0.19189 C -0.05972 0.18472 -0.06059 0.17777 -0.06163 0.1706 C -0.0618 0.16944 -0.06267 0.16828 -0.0625 0.16689 C -0.06232 0.15439 -0.06302 0.14166 -0.06076 0.12939 C -0.05885 0.11921 -0.05451 0.10995 -0.05052 0.10092 C -0.04826 0.09583 -0.04618 0.09074 -0.04392 0.08587 C -0.0427 0.08333 -0.04166 0.08055 -0.0401 0.07847 C -0.03263 0.06851 -0.02673 0.05462 -0.01684 0.04976 L -0.00191 0.04236 C 0.01112 0.03611 0.04775 0.02222 0.04775 0.02222 C 0.07188 0.01458 0.11632 0.01481 0.13455 0.01365 C 0.15365 0.01689 0.17275 0.01921 0.19167 0.02361 C 0.23125 0.03263 0.27084 0.04328 0.31025 0.05347 C 0.31632 0.05509 0.32205 0.05694 0.32813 0.05856 C 0.34237 0.06203 0.35695 0.06388 0.37101 0.06851 C 0.39063 0.07476 0.4099 0.08217 0.429 0.09097 C 0.43369 0.09305 0.4375 0.09791 0.44202 0.10092 C 0.4448 0.10254 0.44775 0.10324 0.45053 0.10462 C 0.46233 0.11874 0.47448 0.1324 0.48594 0.14699 C 0.48785 0.1493 0.49011 0.15208 0.49063 0.15578 C 0.49254 0.16666 0.49254 0.178 0.49341 0.18935 C 0.49028 0.20185 0.49046 0.20185 0.4823 0.22175 C 0.48108 0.22453 0.479 0.22662 0.47761 0.22916 C 0.47587 0.23194 0.47466 0.23518 0.47292 0.23796 C 0.45261 0.26759 0.43178 0.2868 0.40469 0.31018 C 0.39844 0.3155 0.39271 0.32222 0.38594 0.32638 C 0.38195 0.32893 0.37796 0.33171 0.37379 0.33379 C 0.36563 0.33842 0.34549 0.34467 0.34115 0.34513 C 0.32309 0.34745 0.30504 0.34675 0.28698 0.34768 C 0.2757 0.34722 0.26407 0.35046 0.2533 0.34629 C 0.23073 0.33796 0.15764 0.28912 0.14115 0.27152 C 0.13178 0.26157 0.11962 0.25509 0.1132 0.24166 C 0.10591 0.22708 0.09827 0.21296 0.09167 0.19814 C 0.09011 0.19467 0.08994 0.1905 0.08889 0.1868 C 0.08559 0.17592 0.08212 0.16504 0.07848 0.15439 C 0.07379 0.14027 0.06684 0.12708 0.06355 0.11203 C 0.06303 0.10925 0.0625 0.10624 0.06164 0.10324 C 0.06112 0.10115 0.06059 0.09907 0.0599 0.09699 C 0.05712 0.08912 0.05434 0.08124 0.05139 0.07337 C 0.05087 0.07175 0.05035 0.0699 0.04948 0.06851 C 0.04532 0.05995 0.0507 0.07037 0.04393 0.05856 C 0.04323 0.05717 0.04271 0.05601 0.04202 0.05462 C 0.03629 0.04467 0.02934 0.03587 0.02153 0.02847 L 0.01216 0.0199 C 0.01129 0.01898 0.00938 0.01736 0.00938 0.01736 C 0.00487 0.00833 0.0073 0.01203 0.00278 0.00601 L -1.38889E-6 -9.62963E-6 Z " pathEditMode="relative" ptsTypes="AAAAAAAAAAAAAAAAAAAAAAAAAAAAAAAAAAAAAAAAAAAAAAAAAAAAAAAAAAAAAAAAAAAAAAAAAAAAAAAAAAAAAAA">
                                      <p:cBhvr>
                                        <p:cTn id="32" dur="40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 0.00023 L 0.0007 0.00023 C 0.00139 -0.00208 0.00469 -0.01227 0.00625 -0.01597 C 0.00677 -0.01736 0.00764 -0.01852 0.00816 -0.01968 C 0.00938 -0.02292 0.01025 -0.03218 0.01094 -0.03357 L 0.01285 -0.03727 C 0.01302 -0.03889 0.01337 -0.04051 0.01372 -0.04213 C 0.01493 -0.04769 0.01493 -0.04514 0.01563 -0.05208 C 0.01597 -0.05625 0.01615 -0.06042 0.0165 -0.06458 C 0.01684 -0.09074 0.01684 -0.1169 0.01736 -0.14306 C 0.01754 -0.14514 0.01806 -0.14722 0.0184 -0.14931 C 0.02084 -0.16736 0.01806 -0.14954 0.02031 -0.16042 C 0.02153 -0.1669 0.02101 -0.16991 0.02396 -0.17431 C 0.0257 -0.17685 0.02709 -0.18056 0.02952 -0.18171 C 0.03455 -0.18403 0.03038 -0.18218 0.03715 -0.18426 C 0.04896 -0.18773 0.03143 -0.18287 0.04549 -0.18658 C 0.05226 -0.18634 0.0592 -0.18658 0.06597 -0.18542 C 0.07518 -0.1838 0.07205 -0.18218 0.07813 -0.17917 C 0.0816 -0.17755 0.08698 -0.17639 0.09028 -0.17431 C 0.09271 -0.17292 0.09462 -0.1706 0.09688 -0.16921 C 0.09861 -0.16806 0.1007 -0.16783 0.10243 -0.16667 C 0.10625 -0.16482 0.11962 -0.15648 0.12205 -0.1544 C 0.13038 -0.14699 0.1165 -0.15972 0.13056 -0.14445 C 0.13195 -0.14283 0.13368 -0.14213 0.13525 -0.14051 C 0.13941 -0.13658 0.14306 -0.13195 0.1474 -0.12824 C 0.15903 -0.11783 0.1474 -0.12847 0.15764 -0.11829 C 0.16215 -0.11366 0.16094 -0.1169 0.16597 -0.1081 C 0.16823 -0.10463 0.16962 -0.1007 0.1717 -0.09699 L 0.17917 -0.08333 C 0.18004 -0.08171 0.18125 -0.08033 0.18195 -0.07824 C 0.18281 -0.07546 0.18368 -0.07245 0.18472 -0.06968 C 0.18559 -0.06713 0.18681 -0.06482 0.1875 -0.06204 C 0.18837 -0.05926 0.18854 -0.05625 0.18941 -0.05347 C 0.19011 -0.05093 0.1915 -0.04861 0.19219 -0.04583 C 0.1974 -0.02847 0.1934 -0.04097 0.19601 -0.02732 C 0.1967 -0.02315 0.19775 -0.01898 0.19879 -0.01482 C 0.2007 0.02407 0.20035 0.0088 0.19879 0.07361 C 0.19879 0.07616 0.19861 0.0787 0.19775 0.08102 C 0.19705 0.0838 0.1941 0.08866 0.1941 0.08866 C 0.19236 0.09768 0.19427 0.08935 0.19132 0.09861 C 0.18976 0.10324 0.19097 0.10231 0.18854 0.10717 C 0.18733 0.10949 0.18611 0.11157 0.18472 0.11342 C 0.18299 0.1162 0.18056 0.11805 0.17917 0.12106 C 0.17448 0.13148 0.17882 0.12407 0.17257 0.12963 C 0.17101 0.13125 0.16945 0.13287 0.16788 0.13472 C 0.16684 0.13588 0.16632 0.1375 0.16511 0.13842 C 0.16302 0.14005 0.16077 0.14097 0.15851 0.14213 C 0.15452 0.14768 0.15365 0.14907 0.1474 0.15463 C 0.14497 0.15671 0.14358 0.1581 0.1408 0.15949 C 0.13802 0.16111 0.13507 0.16157 0.13247 0.16342 C 0.12917 0.16551 0.12552 0.16805 0.12205 0.16944 C 0.12066 0.17014 0.11893 0.17037 0.11754 0.17083 C 0.11493 0.17245 0.1125 0.17407 0.1099 0.17569 C 0.10295 0.18079 0.10747 0.1787 0.09965 0.18333 C 0.09601 0.18542 0.09202 0.18704 0.08854 0.18958 C 0.08663 0.19074 0.08472 0.19213 0.08281 0.19329 C 0.08195 0.19375 0.0809 0.19398 0.08004 0.19444 C 0.07882 0.19514 0.07761 0.19653 0.07639 0.19699 C 0.07361 0.19768 0.07066 0.19768 0.06788 0.19815 C 0.06597 0.19861 0.06424 0.19907 0.06233 0.19954 C 0.06007 0.2 0.05799 0.20023 0.05573 0.20069 C 0.05382 0.20162 0.05209 0.20255 0.05018 0.20324 C 0.04775 0.20393 0.04514 0.20393 0.04271 0.2044 C 0.0408 0.20486 0.03889 0.20532 0.03715 0.20579 C 0.02465 0.20532 0.01215 0.20579 -0.00035 0.2044 C -0.00347 0.20417 -0.00642 0.20162 -0.00972 0.20069 C -0.0118 0.2 -0.01406 0.2 -0.01614 0.19954 C -0.02187 0.19792 -0.02916 0.19398 -0.03403 0.19074 C -0.04809 0.18125 -0.03038 0.19282 -0.04618 0.18333 C -0.04809 0.18217 -0.04982 0.18055 -0.05173 0.17963 C -0.05625 0.17708 -0.0658 0.17338 -0.0658 0.17338 C -0.07378 0.1662 -0.07118 0.16875 -0.08073 0.15833 C -0.08298 0.15602 -0.08489 0.15324 -0.08715 0.15092 C -0.08854 0.14954 -0.08993 0.14861 -0.09097 0.14722 C -0.09531 0.1412 -0.0941 0.14097 -0.09757 0.13472 C -0.09861 0.13241 -0.10017 0.13055 -0.10121 0.12847 C -0.1033 0.12477 -0.10486 0.12083 -0.10694 0.11713 C -0.10764 0.11574 -0.10885 0.11481 -0.10972 0.11342 C -0.11111 0.11111 -0.11215 0.10856 -0.11337 0.10602 C -0.11406 0.10231 -0.11423 0.09838 -0.11528 0.09491 C -0.11649 0.09051 -0.11805 0.08611 -0.11996 0.08241 C -0.12066 0.08102 -0.12135 0.08009 -0.12187 0.0787 C -0.12361 0.07384 -0.125 0.06875 -0.12656 0.06366 C -0.12743 0.06065 -0.12812 0.05764 -0.12934 0.05486 L -0.13212 0.04884 C -0.13264 0.04583 -0.13333 0.04282 -0.13403 0.04005 C -0.13455 0.03796 -0.13541 0.03588 -0.13576 0.0338 C -0.13628 0.03125 -0.13646 0.0287 -0.1368 0.02639 C -0.13889 0.01227 -0.1368 0.03542 -0.13958 0.00648 C -0.1401 0.00185 -0.1401 -0.00278 -0.14045 -0.00741 C -0.1408 -0.00972 -0.14114 -0.01227 -0.14149 -0.01482 C -0.14271 -0.02639 -0.14166 -0.01991 -0.14323 -0.02847 C -0.14305 -0.03889 -0.14288 -0.04931 -0.14236 -0.05972 C -0.14236 -0.06134 -0.14166 -0.06296 -0.14149 -0.06458 C -0.14097 -0.06783 -0.1408 -0.07269 -0.13958 -0.07593 C -0.13906 -0.07708 -0.13819 -0.07824 -0.13767 -0.07963 C -0.13576 -0.08495 -0.13507 -0.09097 -0.13212 -0.09583 L -0.12743 -0.10324 C -0.12708 -0.1044 -0.12708 -0.10602 -0.12656 -0.10695 C -0.12222 -0.11389 -0.12048 -0.11551 -0.11528 -0.11945 C -0.11406 -0.12037 -0.11267 -0.12107 -0.11146 -0.12199 C -0.10989 -0.12315 -0.10833 -0.12431 -0.10694 -0.1257 C -0.1059 -0.12639 -0.10503 -0.12755 -0.10399 -0.12824 C -0.10191 -0.12917 -0.09965 -0.12963 -0.09757 -0.13056 C -0.096 -0.13125 -0.09444 -0.13218 -0.09288 -0.1331 C -0.09149 -0.1338 -0.09045 -0.13495 -0.08906 -0.13565 C -0.08698 -0.13658 -0.08472 -0.1375 -0.08264 -0.1382 C -0.08073 -0.13866 -0.07882 -0.13889 -0.07691 -0.13935 C -0.07239 -0.14028 -0.06545 -0.1412 -0.06111 -0.1419 C -0.04948 -0.14097 -0.03802 -0.14051 -0.02656 -0.13935 C -0.02031 -0.13866 -0.01389 -0.13681 -0.00781 -0.13565 C -0.00312 -0.13472 0.00608 -0.1331 0.0099 -0.13195 C 0.01337 -0.13079 0.01476 -0.13009 0.0184 -0.1294 C 0.02049 -0.12894 0.02275 -0.1287 0.025 -0.12824 C 0.02622 -0.12778 0.02743 -0.12708 0.02865 -0.12685 C 0.03906 -0.12454 0.03299 -0.12685 0.04167 -0.12431 C 0.04462 -0.12361 0.0474 -0.12269 0.05018 -0.12199 C 0.05174 -0.12153 0.0533 -0.12107 0.05486 -0.1206 L 0.0632 -0.11829 C 0.06441 -0.11783 0.0658 -0.11759 0.06702 -0.1169 C 0.08438 -0.10926 0.0632 -0.11783 0.08386 -0.10695 C 0.08976 -0.1037 0.09306 -0.10278 0.09775 -0.09815 C 0.1007 -0.0956 0.10347 -0.09236 0.10625 -0.08958 C 0.10781 -0.08796 0.1092 -0.08565 0.11094 -0.08449 L 0.11459 -0.08195 C 0.13403 -0.04977 0.11389 -0.08403 0.12587 -0.06204 C 0.13281 -0.04931 0.12674 -0.0625 0.13247 -0.04977 C 0.13681 -0.02917 0.13143 -0.05116 0.13715 -0.03472 C 0.13906 -0.02917 0.13941 -0.02315 0.1408 -0.01736 C 0.14132 -0.01505 0.14219 -0.0132 0.14271 -0.01111 C 0.1434 -0.00857 0.14462 -0.00347 0.14462 -0.00347 C 0.14479 -0.0007 0.14514 0.00231 0.14549 0.00509 C 0.14584 0.00717 0.14636 0.00926 0.14636 0.01134 C 0.14636 0.02292 0.14601 0.03472 0.14549 0.0463 C 0.14531 0.04884 0.1441 0.05463 0.14358 0.05741 C 0.14254 0.06412 0.14271 0.06736 0.13889 0.07361 L 0.13143 0.08611 C 0.13021 0.08819 0.129 0.09028 0.12778 0.09236 C 0.12622 0.09491 0.12153 0.1037 0.12031 0.10486 C 0.11927 0.10555 0.11823 0.10625 0.11754 0.10717 C 0.11233 0.11412 0.11719 0.11111 0.11181 0.11342 C 0.11129 0.11481 0.11077 0.1162 0.1099 0.11713 C 0.10851 0.11875 0.10677 0.11967 0.10538 0.12106 C 0.10347 0.12268 0.10156 0.1243 0.09965 0.12592 C 0.09879 0.12685 0.09775 0.12731 0.09688 0.12847 C 0.09601 0.12963 0.09514 0.13125 0.0941 0.13217 C 0.09323 0.13287 0.09219 0.13287 0.09132 0.13333 C 0.08247 0.13866 0.08906 0.13634 0.08004 0.13842 C 0.07726 0.14097 0.07622 0.14213 0.07257 0.14329 C 0.07049 0.14421 0.06823 0.14421 0.06597 0.14467 C 0.05365 0.14421 0.04115 0.14444 0.02865 0.14329 C 0.02465 0.14305 0.02275 0.14005 0.01927 0.13842 C 0.01806 0.13773 0.01684 0.1375 0.01563 0.13727 C 0.01459 0.13634 0.01372 0.13518 0.01285 0.13472 C 0.01094 0.13356 0.00903 0.1331 0.00712 0.13217 C 0.00556 0.13148 0.004 0.13055 0.00243 0.12963 C -0.00573 0.12477 -0.00017 0.12685 -0.00694 0.12477 C -0.00868 0.12338 -0.01059 0.12222 -0.0125 0.12106 C -0.01406 0.12014 -0.0158 0.11967 -0.01719 0.11852 C -0.02135 0.11481 -0.02517 0.11018 -0.02934 0.10602 C -0.03107 0.10417 -0.03646 0.09907 -0.03767 0.09722 C -0.03871 0.09606 -0.03975 0.09491 -0.04045 0.09352 C -0.04201 0.09074 -0.04288 0.0875 -0.04427 0.08495 C -0.04496 0.08333 -0.04618 0.08241 -0.04705 0.08102 C -0.05052 0.07546 -0.05729 0.06366 -0.05729 0.06366 C -0.0592 0.05648 -0.05694 0.06319 -0.06111 0.05625 C -0.06805 0.04421 -0.06111 0.05255 -0.06944 0.04375 C -0.07691 0.01736 -0.06823 0.04514 -0.07517 0.0287 C -0.07708 0.02407 -0.07743 0.01898 -0.07882 0.01389 C -0.07986 0.00972 -0.08264 0.00139 -0.08264 0.00139 C -0.08281 -0.00162 -0.08316 -0.0044 -0.0835 -0.00741 C -0.08385 -0.00972 -0.0842 -0.01227 -0.08437 -0.01482 C -0.08489 -0.01898 -0.08507 -0.02315 -0.08541 -0.02732 C -0.08507 -0.03519 -0.08524 -0.04306 -0.08437 -0.05093 C -0.0842 -0.05278 -0.08316 -0.05417 -0.08264 -0.05579 C -0.08107 -0.06111 -0.07986 -0.0713 -0.07517 -0.07338 L -0.07222 -0.07454 C -0.0717 -0.07593 -0.07135 -0.07755 -0.07048 -0.07824 C -0.06944 -0.07917 -0.06458 -0.08125 -0.06302 -0.08195 C -0.05868 -0.08588 -0.0618 -0.08357 -0.05729 -0.08588 C -0.05416 -0.08727 -0.05278 -0.08843 -0.04982 -0.08958 C -0.04618 -0.09097 -0.04444 -0.0912 -0.04045 -0.09213 C -0.03837 -0.09236 -0.03611 -0.09283 -0.03403 -0.09329 L 0.02952 -0.09213 C 0.03125 -0.0919 0.03264 -0.09097 0.0342 -0.09074 C 0.03733 -0.09028 0.04045 -0.09005 0.04358 -0.08958 C 0.04479 -0.08866 0.04601 -0.08773 0.0474 -0.08704 C 0.04896 -0.08611 0.05052 -0.08565 0.05209 -0.08449 C 0.054 -0.0831 0.05573 -0.08125 0.05764 -0.07963 C 0.06077 -0.07662 0.06268 -0.07477 0.06511 -0.07083 C 0.06771 -0.0669 0.07257 -0.05833 0.07257 -0.05833 C 0.07292 -0.05718 0.07309 -0.05579 0.07344 -0.05463 C 0.07431 -0.05278 0.0757 -0.05162 0.07639 -0.04977 C 0.07761 -0.04607 0.07795 -0.04213 0.07917 -0.03843 L 0.08108 -0.03218 C 0.0816 -0.02732 0.08247 -0.02222 0.08281 -0.01736 C 0.08316 -0.0125 0.0842 0.00116 0.08472 0.00648 C 0.08507 0.0088 0.08542 0.01134 0.08559 0.01389 C 0.08542 0.02292 0.08542 0.03217 0.08472 0.0412 C 0.08455 0.04352 0.08351 0.04537 0.08281 0.04745 C 0.08247 0.04861 0.08229 0.05 0.08195 0.05116 C 0.08056 0.05463 0.07934 0.05602 0.07726 0.0588 C 0.0757 0.06481 0.07726 0.06042 0.07344 0.0662 C 0.07222 0.06805 0.07118 0.07037 0.06979 0.07245 C 0.05938 0.08727 0.06632 0.07986 0.05955 0.08356 C 0.05816 0.08426 0.05712 0.08565 0.05573 0.08611 C 0.054 0.0868 0.05209 0.08704 0.05018 0.08727 C 0.04306 0.08657 0.03577 0.08611 0.02865 0.08495 C 0.02709 0.08449 0.02552 0.0831 0.02396 0.08241 C 0.02084 0.08079 0.02014 0.08102 0.0165 0.0787 C 0.01545 0.07801 0.01476 0.07685 0.01372 0.07616 C 0.01233 0.07523 0.00816 0.07315 0.00625 0.07245 C 0.00504 0.07199 0.00382 0.07153 0.00243 0.07106 C -0.01267 0.05903 0.0059 0.07454 -0.00503 0.06366 C -0.00642 0.06227 -0.00816 0.06134 -0.00972 0.05995 C -0.01111 0.05856 -0.01215 0.05648 -0.01337 0.05486 C -0.01458 0.05347 -0.01614 0.05278 -0.01719 0.05116 C -0.01962 0.04768 -0.02153 0.04375 -0.02361 0.04005 C -0.02465 0.03842 -0.02587 0.0368 -0.02656 0.03495 C -0.02743 0.03264 -0.0283 0.03009 -0.02934 0.02755 C -0.03021 0.02546 -0.03125 0.02338 -0.03212 0.0213 C -0.03246 0.02014 -0.03281 0.01875 -0.03298 0.01759 C -0.03368 0.01458 -0.0342 0.0118 -0.03489 0.0088 C -0.03541 0.00625 -0.0368 0.00139 -0.0368 0.00139 C -0.03802 -0.01412 -0.03871 -0.01759 -0.0368 -0.03727 C -0.03594 -0.04445 -0.03368 -0.0456 -0.03107 -0.05093 C -0.03038 -0.05255 -0.03021 -0.05463 -0.02934 -0.05579 C -0.0276 -0.05833 -0.02569 -0.06019 -0.02361 -0.06204 C -0.01892 -0.0669 -0.01354 -0.07199 -0.00781 -0.07454 C -0.00503 -0.07593 -0.00208 -0.07685 0.0007 -0.07824 C 0.00677 -0.08171 0.00365 -0.08033 0.0099 -0.08195 C 0.01684 -0.08125 0.02361 -0.08056 0.03056 -0.07963 C 0.03368 -0.07917 0.03334 -0.07755 0.03611 -0.07593 C 0.03698 -0.07523 0.03802 -0.075 0.03889 -0.07454 C 0.0408 -0.07199 0.04306 -0.07014 0.04462 -0.06713 C 0.0507 -0.05486 0.04115 -0.07384 0.04931 -0.05833 C 0.05052 -0.05602 0.05226 -0.0537 0.05295 -0.05093 C 0.05625 -0.0375 0.05469 -0.04329 0.05764 -0.03357 C 0.05799 -0.02778 0.05799 -0.02176 0.05851 -0.01597 C 0.05868 -0.01482 0.05955 -0.01366 0.05955 -0.01227 C 0.05955 0.00185 0.05903 0.01597 0.05851 0.03009 C 0.05851 0.03217 0.05799 0.03426 0.05764 0.03634 C 0.05677 0.04051 0.05521 0.04444 0.05295 0.04745 C 0.05209 0.04884 0.05122 0.05023 0.05018 0.05116 C 0.04844 0.05301 0.04462 0.05625 0.04462 0.05625 C 0.03733 0.05579 0.03021 0.05555 0.02309 0.05486 C 0.01788 0.0544 0.02066 0.0537 0.0165 0.05116 C 0.01476 0.05023 0.01268 0.05 0.01094 0.04884 C 0.00729 0.0463 0.00261 0.04398 -0.00035 0.04005 C -0.00139 0.03842 -0.00225 0.0368 -0.00312 0.03495 C -0.00434 0.03264 -0.00607 0.03032 -0.00694 0.02755 C -0.01267 0.0081 -0.00555 0.03241 -0.00972 0.01643 C -0.01024 0.01412 -0.01094 0.01227 -0.01146 0.01018 C -0.01215 0.00509 -0.01371 0.00023 -0.01337 -0.00486 C -0.01232 -0.02269 -0.01493 -0.03033 -0.00972 -0.04213 C -0.0085 -0.04468 -0.00746 -0.04745 -0.0059 -0.04977 C 0.00278 -0.06111 -0.00746 -0.04861 0.00243 -0.05833 C 0.00347 -0.05949 0.00417 -0.06134 0.00521 -0.06204 C 0.00677 -0.06296 0.00851 -0.06273 0.0099 -0.06343 C 0.01181 -0.06412 0.01563 -0.06597 0.01563 -0.06597 C 0.01719 -0.06551 0.01875 -0.06528 0.02031 -0.06458 C 0.02136 -0.06412 0.02205 -0.06296 0.02309 -0.06204 C 0.02431 -0.06111 0.02552 -0.06042 0.02674 -0.05972 C 0.02743 -0.05833 0.02795 -0.05695 0.02865 -0.05579 C 0.02952 -0.05463 0.03073 -0.0537 0.03143 -0.05208 C 0.03681 -0.04144 0.02622 -0.05671 0.03525 -0.04468 C 0.0375 -0.03588 0.03594 -0.03935 0.03889 -0.03357 C 0.03854 -0.02269 0.03854 -0.01181 0.03802 -0.00116 C 0.03785 0.00069 0.03768 0.00231 0.03715 0.00393 C 0.03611 0.00648 0.03525 0.00972 0.03334 0.01134 C 0.03247 0.01227 0.03143 0.01319 0.03056 0.01389 C 0.02674 0.01667 0.02709 0.0162 0.02309 0.01759 C 0.02031 0.01713 0.01736 0.01736 0.01459 0.01643 C 0.01354 0.01597 0.01268 0.01481 0.01181 0.01389 C 0.00851 0.00995 0.00643 0.00741 0.00434 0.00255 C 0.00365 0.00092 0.0033 -0.00093 0.00243 -0.00232 C 0.00174 -0.0037 0.00052 -0.00463 -0.00035 -0.00602 C -0.00173 -0.00833 -0.00399 -0.01366 -0.00399 -0.01366 C -0.00555 -0.02361 -0.0059 -0.02269 -0.00399 -0.03727 C -0.00382 -0.03912 -0.00312 -0.04074 -0.00225 -0.04213 C -0.00035 -0.04537 0.00104 -0.04445 0.00347 -0.04583 C 0.00452 -0.04653 0.00521 -0.04769 0.00625 -0.04838 C 0.00834 -0.04792 0.01077 -0.04838 0.01285 -0.04722 C 0.01372 -0.04653 0.01459 -0.04491 0.01459 -0.04352 C 0.01493 -0.03426 0.01424 -0.02523 0.01372 -0.01597 C 0.01354 -0.01435 0.01302 -0.01273 0.01285 -0.01111 C 0.01233 -0.0081 0.01233 -0.00533 0.01181 -0.00232 C 0.01163 -0.00116 0.01146 0.00046 0.01094 0.00139 C 0.00955 0.0037 0.00712 0.0044 0.00521 0.00509 C 0.00191 0.0037 0.00139 0.00092 0.0007 0.00023 Z " pathEditMode="relative" ptsTypes="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34" dur="4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0.00022 L 2.77778E-7 0.00022 C 0.02483 -0.02084 0.00087 0.00022 0.01511 -0.01343 C 0.01684 -0.01529 0.01893 -0.01668 0.02066 -0.01853 C 0.02257 -0.02061 0.02431 -0.02293 0.02622 -0.02478 C 0.029 -0.02732 0.03247 -0.02871 0.03473 -0.03218 C 0.03629 -0.03473 0.03785 -0.03705 0.03924 -0.03959 C 0.04115 -0.04283 0.04167 -0.04538 0.04393 -0.04839 C 0.04566 -0.0507 0.04775 -0.05255 0.04966 -0.05464 C 0.05157 -0.05695 0.0533 -0.05973 0.05521 -0.06205 C 0.05608 -0.0632 0.05712 -0.06367 0.05799 -0.06459 C 0.05921 -0.06575 0.06059 -0.06714 0.06181 -0.0683 C 0.06372 -0.07038 0.06546 -0.07269 0.06737 -0.07455 C 0.0691 -0.0764 0.07118 -0.07779 0.07292 -0.07964 C 0.07466 -0.08126 0.07605 -0.08288 0.07761 -0.0845 C 0.07848 -0.08543 0.07952 -0.08612 0.08039 -0.08705 C 0.08212 -0.08867 0.08351 -0.09052 0.08507 -0.09214 C 0.08594 -0.09306 0.08698 -0.09376 0.08785 -0.09445 C 0.08941 -0.09584 0.09115 -0.09677 0.09254 -0.09839 C 0.09358 -0.09931 0.09428 -0.10093 0.09532 -0.10209 C 0.09809 -0.10464 0.10105 -0.10718 0.10382 -0.1095 C 0.10625 -0.11158 0.11007 -0.11413 0.11216 -0.11691 C 0.11737 -0.12385 0.1125 -0.12084 0.11789 -0.12316 C 0.12518 -0.13288 0.1158 -0.1213 0.12431 -0.12941 C 0.12553 -0.13056 0.12605 -0.13242 0.12726 -0.13311 C 0.12952 -0.1345 0.13473 -0.13566 0.13473 -0.13566 C 0.13525 -0.1345 0.13612 -0.13334 0.13646 -0.13195 C 0.13698 -0.13033 0.13716 -0.12871 0.1375 -0.12686 C 0.13872 -0.11899 0.13855 -0.11922 0.13941 -0.1095 C 0.13907 -0.0639 0.13907 -0.01806 0.13837 0.02754 C 0.13837 0.02939 0.13768 0.03101 0.1375 0.03263 C 0.13629 0.04027 0.13629 0.04397 0.13559 0.05254 C 0.13525 0.06712 0.13525 0.0817 0.13473 0.09606 C 0.13455 0.09837 0.13386 0.10022 0.13368 0.10231 C 0.13334 0.1111 0.13334 0.14351 0.13178 0.15856 C 0.13004 0.17615 0.13056 0.1655 0.129 0.17592 C 0.12796 0.18286 0.12778 0.18726 0.12726 0.19467 C 0.12691 0.22337 0.12709 0.25207 0.12622 0.28055 C 0.12622 0.28402 0.12431 0.2905 0.12431 0.2905 C 0.12344 0.28888 0.12223 0.28749 0.12153 0.28564 C 0.12066 0.28332 0.12049 0.28055 0.11962 0.27823 C 0.11737 0.27059 0.11875 0.27383 0.11598 0.26828 C 0.11528 0.26481 0.11476 0.26157 0.11407 0.25809 C 0.11389 0.25694 0.11337 0.25578 0.1132 0.25439 C 0.1125 0.25161 0.11181 0.2486 0.11129 0.24582 C 0.10973 0.23772 0.11094 0.24004 0.10851 0.23078 C 0.10799 0.22893 0.1073 0.22754 0.1066 0.22569 C 0.10625 0.22198 0.10608 0.21828 0.10573 0.21457 C 0.10539 0.21249 0.10504 0.21041 0.10469 0.20832 C 0.10434 0.20416 0.10417 0.19999 0.10382 0.19582 C 0.10365 0.19328 0.10313 0.19096 0.10296 0.18842 C 0.10209 0.17962 0.10226 0.17082 0.10105 0.16226 C 0.1007 0.16018 0.10053 0.15809 0.1 0.15601 C 0.09948 0.153 0.09862 0.15022 0.09827 0.14721 C 0.0974 0.14189 0.09705 0.13657 0.09636 0.13101 C 0.09601 0.12893 0.09566 0.12684 0.09532 0.12476 C 0.09497 0.12106 0.0948 0.11735 0.09445 0.11365 C 0.09428 0.11064 0.09375 0.10786 0.09358 0.10485 C 0.09323 0.10161 0.09289 0.09814 0.09254 0.0949 C 0.09237 0.09235 0.09184 0.09004 0.09167 0.08749 C 0.09063 0.07476 0.09132 0.07638 0.08976 0.0662 C 0.08803 0.05462 0.08976 0.06712 0.08785 0.05763 C 0.0875 0.05555 0.08733 0.05346 0.08698 0.05138 C 0.08664 0.04953 0.08629 0.04791 0.08612 0.04629 C 0.08542 0.03263 0.08664 0.01851 0.08421 0.00508 C 0.08351 0.00184 0.08299 -0.0014 0.0823 -0.00487 C 0.08212 -0.00603 0.0816 -0.00717 0.08143 -0.00857 C 0.08091 -0.01112 0.08073 -0.01343 0.08039 -0.01598 C 0.08021 -0.0176 0.07969 -0.01922 0.07952 -0.02107 C 0.07917 -0.02385 0.079 -0.02686 0.07865 -0.02964 C 0.07796 -0.03473 0.07743 -0.03982 0.07674 -0.04468 C 0.07466 -0.05927 0.07691 -0.03751 0.07483 -0.05718 C 0.07448 -0.06043 0.07466 -0.0639 0.07396 -0.06714 C 0.07344 -0.06945 0.07188 -0.0713 0.07118 -0.07339 C 0.06997 -0.07617 0.0691 -0.07918 0.06823 -0.08218 C 0.06754 -0.0845 0.06719 -0.08705 0.0665 -0.08959 C 0.06528 -0.0933 0.06372 -0.097 0.06268 -0.1007 C 0.06216 -0.10232 0.06216 -0.10418 0.06181 -0.1058 C 0.06059 -0.1095 0.05938 -0.1132 0.05799 -0.11691 C 0.05712 -0.11945 0.05591 -0.12177 0.05521 -0.12455 C 0.05417 -0.12802 0.05348 -0.13195 0.05243 -0.13566 C 0.05191 -0.13751 0.05105 -0.1389 0.05053 -0.14075 C 0.04948 -0.14445 0.04879 -0.14816 0.04775 -0.15186 C 0.04428 -0.16505 0.04775 -0.1507 0.04306 -0.16552 C 0.04237 -0.16806 0.04202 -0.17061 0.04115 -0.17316 C 0.04063 -0.17478 0.03993 -0.1764 0.03924 -0.17802 C 0.03889 -0.17918 0.03889 -0.18056 0.03837 -0.18172 C 0.03785 -0.18311 0.03716 -0.18427 0.03646 -0.18543 C 0.03525 -0.18519 0.03386 -0.18519 0.03282 -0.18427 C 0.03178 -0.18357 0.0316 -0.18172 0.03091 -0.18056 C 0.03004 -0.17894 0.02917 -0.17709 0.02813 -0.17547 C 0.02726 -0.17431 0.02605 -0.17316 0.02535 -0.17177 C 0.02396 -0.16945 0.02292 -0.16668 0.02153 -0.16436 C 0.01945 -0.16066 0.01737 -0.15672 0.01511 -0.15302 C 0.0132 -0.15024 0.01112 -0.14746 0.00938 -0.14445 C 0.00868 -0.14283 0.00834 -0.14098 0.00747 -0.13936 C 0.00643 -0.13728 0.00504 -0.13543 0.00382 -0.13311 C 0.00122 -0.12848 0.00191 -0.12825 -0.00173 -0.12316 C -0.0026 -0.12223 -0.00364 -0.12154 -0.00468 -0.12061 C -0.00989 -0.10649 -0.00486 -0.11899 -0.01024 -0.10834 C -0.01128 -0.10626 -0.01197 -0.10394 -0.01302 -0.10209 C -0.0151 -0.09862 -0.01753 -0.09561 -0.01961 -0.09214 C -0.02031 -0.09052 -0.02066 -0.08867 -0.02135 -0.08705 C -0.02725 -0.07593 -0.02586 -0.07802 -0.03177 -0.072 C -0.03229 -0.07038 -0.03281 -0.06876 -0.0335 -0.06714 C -0.03871 -0.05672 -0.03906 -0.05788 -0.04479 -0.04839 C -0.05191 -0.03658 -0.03576 -0.05441 -0.05694 -0.02593 C -0.06371 -0.01691 -0.05468 -0.02941 -0.06527 -0.01228 C -0.06649 -0.01043 -0.06788 -0.00904 -0.06909 -0.00717 C -0.06979 -0.00626 -0.07031 -0.00464 -0.071 -0.00348 C -0.07968 0.01203 -0.08489 0.01411 -0.09531 0.03888 C -0.09687 0.04258 -0.09809 0.04652 -0.1 0.04999 C -0.10156 0.05323 -0.10382 0.05555 -0.10555 0.05879 C -0.11197 0.07106 -0.10989 0.06874 -0.11388 0.07985 C -0.11579 0.08495 -0.11753 0.09004 -0.11961 0.0949 C -0.12031 0.09675 -0.12482 0.10717 -0.12604 0.1111 C -0.12743 0.11527 -0.12847 0.11944 -0.12986 0.1236 C -0.13038 0.12499 -0.13125 0.12592 -0.13177 0.12731 C -0.13316 0.1317 -0.13402 0.13657 -0.13541 0.14096 C -0.1368 0.14536 -0.13871 0.1493 -0.1401 0.15346 C -0.14149 0.15763 -0.14236 0.1618 -0.14392 0.16596 C -0.146 0.17221 -0.14861 0.17476 -0.15138 0.18101 C -0.15486 0.18865 -0.15486 0.19235 -0.15885 0.19953 C -0.16041 0.20277 -0.16284 0.20508 -0.16441 0.20832 C -0.16632 0.21272 -0.16736 0.21758 -0.16909 0.22198 C -0.17031 0.22522 -0.17847 0.23703 -0.17847 0.23703 C -0.17951 0.23888 -0.1802 0.2412 -0.18125 0.24328 C -0.18281 0.24629 -0.1842 0.24907 -0.18593 0.25207 C -0.18732 0.25462 -0.18923 0.2567 -0.19062 0.25948 C -0.19201 0.26249 -0.19687 0.26782 -0.19427 0.26944 C -0.18888 0.27268 -0.18246 0.26851 -0.17656 0.26828 L -0.14947 0.26203 C -0.14288 0.26018 -0.13645 0.25832 -0.12986 0.25694 C -0.12586 0.25624 -0.1217 0.25555 -0.1177 0.25439 C -0.11545 0.25393 -0.11336 0.25277 -0.11111 0.25207 C -0.10937 0.25138 -0.10746 0.25138 -0.10555 0.25069 C -0.10277 0.24999 -0.09461 0.24467 -0.09427 0.24444 C -0.0934 0.24374 -0.09253 0.24258 -0.09149 0.24189 C -0.08593 0.23888 -0.0802 0.23657 -0.07465 0.23332 C -0.07326 0.2324 -0.07239 0.23055 -0.071 0.22962 C -0.06979 0.2287 -0.0684 0.22893 -0.06718 0.22823 C -0.06597 0.22754 -0.06475 0.22638 -0.06354 0.22569 C -0.06076 0.2243 -0.05781 0.2236 -0.05503 0.22198 C -0.0434 0.2155 -0.0559 0.21226 -0.03177 0.20578 C -0.0243 0.20393 -0.02638 0.20485 -0.01666 0.19953 C -0.01388 0.19814 -0.01128 0.19606 -0.00833 0.19467 C -0.00625 0.19351 -0.00399 0.19328 -0.00173 0.19212 C 0.00573 0.18819 0.0132 0.18379 0.02066 0.17962 C 0.02917 0.17499 0.0224 0.1787 0.03559 0.17337 C 0.03941 0.17198 0.04306 0.17013 0.04688 0.16851 C 0.04896 0.16758 0.05122 0.16689 0.0533 0.16596 C 0.05747 0.16411 0.06146 0.16203 0.06546 0.15971 C 0.06841 0.15809 0.07101 0.15624 0.07396 0.15485 C 0.07605 0.1537 0.0783 0.15346 0.08039 0.15231 C 0.08299 0.15092 0.08542 0.14883 0.08785 0.14721 C 0.09028 0.14582 0.09289 0.1449 0.09532 0.14351 C 0.09671 0.14282 0.09792 0.14166 0.09914 0.14096 C 0.10487 0.13772 0.09879 0.14235 0.1066 0.13726 C 0.10764 0.13657 0.10851 0.13564 0.10938 0.13471 C 0.10851 0.13309 0.10799 0.13078 0.1066 0.12985 C 0.10434 0.12823 0.10157 0.12823 0.09914 0.12731 C 0.09827 0.12707 0.09723 0.12661 0.09636 0.12615 C 0.08976 0.12291 0.08525 0.11944 0.07761 0.11735 C 0.07448 0.11643 0.07136 0.1155 0.06823 0.11481 C 0.06493 0.11411 0.06146 0.11411 0.05799 0.11365 C 0.05591 0.11319 0.05365 0.11272 0.05139 0.11226 C 0.04862 0.1111 0.04584 0.10995 0.04306 0.10856 C 0.03768 0.10578 0.03264 0.10254 0.02726 0.09999 L 0.0066 0.09004 C 0.00348 0.08842 0.00035 0.08657 -0.00277 0.08495 C -0.00486 0.08379 -0.00729 0.08309 -0.0092 0.08124 C -0.04288 0.05022 -0.00416 0.08633 -0.02986 0.06133 C -0.03159 0.05948 -0.03368 0.05809 -0.03541 0.05624 C -0.03802 0.05346 -0.04027 0.05022 -0.04288 0.04745 C -0.04618 0.04397 -0.04965 0.04073 -0.05312 0.03749 C -0.05468 0.0361 -0.05642 0.03541 -0.05781 0.03379 C -0.0677 0.02407 -0.07725 0.01388 -0.0868 0.00393 C -0.08802 0.00277 -0.08941 0.00138 -0.09062 0.00022 C -0.09218 -0.0014 -0.09357 -0.00325 -0.09531 -0.00487 C -0.09861 -0.00811 -0.10225 -0.01112 -0.10555 -0.01482 C -0.10746 -0.01691 -0.1092 -0.01922 -0.11111 -0.02107 C -0.11441 -0.02408 -0.11805 -0.02663 -0.12135 -0.02964 C -0.125 -0.03311 -0.12812 -0.03751 -0.13177 -0.04098 C -0.13281 -0.04214 -0.1342 -0.04237 -0.13541 -0.04353 C -0.13871 -0.04607 -0.14166 -0.04955 -0.14479 -0.05209 C -0.14843 -0.05533 -0.15225 -0.05788 -0.15607 -0.06089 C -0.15798 -0.06251 -0.15972 -0.06436 -0.16163 -0.06598 C -0.16458 -0.06806 -0.16805 -0.06968 -0.171 -0.072 C -0.17552 -0.07593 -0.17951 -0.08056 -0.18402 -0.0845 C -0.19027 -0.09005 -0.19409 -0.0933 -0.2 -0.09955 C -0.20243 -0.10232 -0.20451 -0.10603 -0.20746 -0.10834 C -0.21145 -0.11158 -0.21597 -0.11367 -0.22048 -0.11575 C -0.2243 -0.11737 -0.22795 -0.11945 -0.23177 -0.12061 C -0.24982 -0.12709 -0.24322 -0.12431 -0.25503 -0.12686 C -0.26041 -0.12825 -0.26562 -0.12918 -0.271 -0.1308 C -0.275 -0.13172 -0.27899 -0.13334 -0.28316 -0.1345 C -0.29357 -0.13705 -0.29791 -0.13705 -0.30833 -0.1382 L -0.43263 -0.13681 C -0.43489 -0.13681 -0.43697 -0.13496 -0.43923 -0.1345 C -0.46979 -0.12709 -0.43819 -0.13681 -0.46441 -0.12825 C -0.46632 -0.12686 -0.46805 -0.12547 -0.46996 -0.12455 C -0.47309 -0.12269 -0.47638 -0.1213 -0.47934 -0.11945 C -0.48107 -0.11853 -0.48246 -0.11691 -0.48402 -0.11575 C -0.4875 -0.11343 -0.49079 -0.11135 -0.49427 -0.1095 C -0.49826 -0.10718 -0.50243 -0.10556 -0.50642 -0.10325 C -0.50816 -0.10232 -0.50954 -0.1007 -0.51111 -0.09955 C -0.51961 -0.0933 -0.52812 -0.08728 -0.53645 -0.0808 C -0.53993 -0.07802 -0.54375 -0.07593 -0.5467 -0.072 C -0.54826 -0.07015 -0.54965 -0.06783 -0.55138 -0.06598 C -0.55347 -0.06367 -0.5559 -0.06205 -0.55781 -0.05973 C -0.56024 -0.05672 -0.56232 -0.05302 -0.56441 -0.04978 C -0.5651 -0.04769 -0.56562 -0.04538 -0.56632 -0.04353 C -0.56684 -0.04214 -0.56753 -0.04098 -0.56822 -0.03959 C -0.56909 -0.03774 -0.57013 -0.03566 -0.571 -0.03357 C -0.57222 -0.0301 -0.57361 -0.02686 -0.57465 -0.02339 C -0.57725 -0.01621 -0.57621 -0.0176 -0.57847 -0.00973 C -0.57934 -0.00672 -0.58038 -0.00394 -0.58125 -0.00117 C -0.58142 0.00231 -0.58263 0.01967 -0.58316 0.02383 C -0.58333 0.02522 -0.58385 0.02638 -0.58402 0.02754 C -0.58437 0.02962 -0.58472 0.0317 -0.58489 0.03379 C -0.58368 0.06272 -0.58489 0.04606 -0.58316 0.06365 C -0.58229 0.07221 -0.58263 0.07198 -0.58125 0.0787 C -0.57934 0.08749 -0.57621 0.09212 -0.57291 0.10231 C -0.57135 0.1067 -0.56736 0.11944 -0.56527 0.1236 C -0.56371 0.12707 -0.56197 0.13055 -0.55972 0.13356 C -0.55763 0.13657 -0.55486 0.13865 -0.55312 0.14235 C -0.55191 0.14513 -0.54809 0.1537 -0.5467 0.15601 C -0.54322 0.16133 -0.53975 0.16666 -0.53541 0.17106 C -0.5342 0.17221 -0.53298 0.1736 -0.53177 0.17476 C -0.5302 0.17615 -0.52847 0.17707 -0.52708 0.17846 C -0.52604 0.17939 -0.52534 0.18101 -0.5243 0.18217 C -0.51788 0.18888 -0.50954 0.19513 -0.50277 0.19953 C -0.50156 0.20045 -0.50034 0.20161 -0.49895 0.20207 C -0.49652 0.20323 -0.49392 0.20346 -0.49149 0.20462 C -0.48576 0.20717 -0.48628 0.20856 -0.48125 0.20948 C -0.47847 0.21018 -0.47569 0.21041 -0.47291 0.21087 L -0.46527 0.21203 C -0.46406 0.21249 -0.46284 0.21319 -0.46163 0.21342 C -0.44409 0.21666 -0.42725 0.21388 -0.4092 0.21342 C -0.39166 0.20694 -0.4059 0.21133 -0.39149 0.20832 C -0.38628 0.20717 -0.3809 0.20578 -0.37569 0.20462 L -0.35225 0.19953 L -0.3401 0.19721 C -0.33507 0.19606 -0.33229 0.19559 -0.32708 0.19328 C -0.32031 0.19073 -0.31041 0.18633 -0.30364 0.18217 C -0.28802 0.17268 -0.27309 0.16133 -0.25694 0.15346 C -0.22829 0.13934 -0.24965 0.15115 -0.22517 0.13471 C -0.22187 0.13263 -0.21822 0.13101 -0.21493 0.12846 C -0.18107 0.10346 -0.21597 0.12823 -0.18958 0.10485 C -0.18211 0.09814 -0.17395 0.09258 -0.16632 0.0861 C -0.16128 0.08217 -0.15677 0.07638 -0.15138 0.07383 C -0.14878 0.07245 -0.14618 0.07175 -0.14392 0.0699 C -0.13732 0.06504 -0.13142 0.05902 -0.12517 0.0537 C -0.11927 0.04907 -0.11319 0.0449 -0.10746 0.04004 C -0.10416 0.03749 -0.10138 0.03402 -0.09809 0.03124 C -0.09409 0.02823 -0.08993 0.02569 -0.08593 0.02268 C -0.08281 0.02013 -0.07968 0.01735 -0.07656 0.01504 C -0.07569 0.01457 -0.07465 0.01434 -0.07378 0.01388 C -0.07118 0.01226 -0.06875 0.01041 -0.06632 0.00902 C -0.05086 -0.0007 -0.05364 0.00092 -0.04201 -0.00487 C -0.04079 -0.00603 -0.03958 -0.00765 -0.03819 -0.00857 C -0.02951 -0.01436 -0.02882 -0.01367 -0.02135 -0.01737 C -0.01892 -0.01853 -0.01649 -0.01968 -0.01388 -0.02107 C -0.01302 -0.02154 -0.01215 -0.022 -0.01111 -0.02223 L -0.00364 -0.02478 C -0.00156 -0.02431 0.00087 -0.02501 0.00296 -0.02339 C 0.00417 -0.02269 0.00452 -0.02038 0.00469 -0.01853 C 0.00521 -0.0132 0.00087 -0.00302 2.77778E-7 0.00022 Z " pathEditMode="relative" ptsTypes="AAAAAAAAAAAAAAAAAAAAAAAAAAAAAAAAAAAAAAAAAAAAAAAAAAAAAAAAAAAAAAA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36" dur="4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44444E-6 L 1.11111E-6 4.44444E-6 C -0.00035 0.02731 -0.00052 0.05486 -0.00104 0.08217 C -0.00104 0.08634 -0.00156 0.09051 -0.00191 0.09467 C -0.00226 0.09745 -0.00313 0.10069 -0.00382 0.10347 C -0.00417 0.10671 -0.00434 0.10995 -0.00469 0.11342 C -0.00504 0.11551 -0.00573 0.11736 -0.00573 0.11967 C -0.00573 0.14074 -0.00521 0.16204 -0.00469 0.1831 C -0.00452 0.19537 -0.00399 0.19259 -0.00295 0.20185 C -0.00243 0.20463 -0.00226 0.20764 -0.00191 0.21041 C -0.00156 0.21296 -0.00122 0.21551 -0.00104 0.21805 C 0.00121 0.24421 -0.00122 0.22361 0.00087 0.24051 C 0.00121 0.26088 0.00156 0.28102 0.00173 0.30139 C 0.00226 0.33541 0.00139 0.36967 0.00278 0.4037 C 0.00278 0.40532 0.00469 0.40116 0.00555 0.4 C 0.00903 0.39421 0.01285 0.38866 0.0158 0.38241 C 0.01736 0.37916 0.01875 0.37569 0.02048 0.37245 C 0.02153 0.3706 0.02309 0.36921 0.0243 0.36759 C 0.02656 0.36389 0.02864 0.35995 0.03073 0.35625 C 0.03385 0.35092 0.0342 0.35116 0.03646 0.34629 C 0.04323 0.33171 0.03542 0.34676 0.04201 0.33634 C 0.04271 0.33518 0.04323 0.33379 0.04392 0.33264 C 0.04601 0.32893 0.04826 0.32523 0.05035 0.32129 C 0.05139 0.31967 0.05243 0.31805 0.05312 0.31643 C 0.05451 0.31389 0.05521 0.31088 0.05694 0.30903 C 0.07187 0.29236 0.05347 0.31342 0.06719 0.29514 C 0.06927 0.29259 0.0717 0.29051 0.07378 0.28773 C 0.07448 0.2868 0.07482 0.28495 0.07569 0.28403 C 0.07795 0.28125 0.08125 0.27986 0.08316 0.27662 C 0.08403 0.275 0.08489 0.27315 0.08594 0.27153 C 0.09219 0.26342 0.08732 0.27222 0.09253 0.26412 C 0.09323 0.26296 0.09357 0.26157 0.09427 0.26041 C 0.10399 0.24537 0.09271 0.26481 0.10087 0.25046 C 0.10243 0.24375 0.10069 0.24907 0.10469 0.24282 C 0.11337 0.22893 0.09757 0.25208 0.1092 0.23426 C 0.11042 0.23241 0.11198 0.23102 0.11302 0.22916 C 0.11389 0.22778 0.11423 0.22569 0.11493 0.2243 C 0.1184 0.21666 0.11667 0.22153 0.12048 0.21551 C 0.12118 0.21435 0.1217 0.21296 0.12239 0.2118 C 0.12326 0.21041 0.1243 0.20949 0.12517 0.2081 C 0.12656 0.20555 0.1276 0.20301 0.12899 0.20046 C 0.12986 0.19884 0.13073 0.19722 0.13177 0.1956 C 0.13229 0.19444 0.13281 0.19305 0.13351 0.1919 C 0.13437 0.19051 0.13559 0.18935 0.13646 0.18819 C 0.14288 0.17778 0.13281 0.19143 0.14114 0.18055 C 0.14201 0.17685 0.14184 0.17639 0.14392 0.17315 C 0.14705 0.16782 0.14618 0.17129 0.14861 0.16574 C 0.14948 0.16319 0.15035 0.16065 0.15139 0.1581 C 0.15226 0.15602 0.1533 0.15416 0.15417 0.15208 C 0.15451 0.15069 0.15469 0.1493 0.15503 0.14815 C 0.15573 0.14629 0.15903 0.14074 0.15972 0.13958 C 0.16042 0.13819 0.16094 0.13704 0.16163 0.13588 C 0.16285 0.13356 0.16423 0.13171 0.16528 0.12963 C 0.16719 0.12616 0.16979 0.11944 0.17101 0.11574 C 0.17361 0.1081 0.16996 0.1162 0.17378 0.10833 C 0.17604 0.09907 0.17292 0.11065 0.17656 0.10092 C 0.17726 0.09884 0.17778 0.09676 0.17847 0.09467 C 0.17917 0.09282 0.18246 0.08704 0.18316 0.08588 C 0.18351 0.08379 0.18351 0.08171 0.18403 0.07963 C 0.18455 0.07801 0.18542 0.07639 0.18594 0.07477 C 0.18628 0.07361 0.18646 0.07222 0.1868 0.07106 C 0.18732 0.06921 0.18819 0.06759 0.18871 0.06597 C 0.18941 0.06389 0.18993 0.0618 0.19062 0.05972 C 0.19114 0.05833 0.19201 0.05741 0.19253 0.05602 C 0.19392 0.05208 0.19462 0.04768 0.19618 0.04352 C 0.19687 0.0419 0.19757 0.04028 0.19809 0.03866 C 0.19913 0.03541 0.2 0.03194 0.20087 0.0287 C 0.20121 0.02708 0.20139 0.02523 0.20173 0.02361 C 0.20226 0.02222 0.20312 0.02129 0.20364 0.01991 C 0.20607 0.01342 0.20521 0.01319 0.20746 0.00625 C 0.21285 -0.01111 0.20746 0.00694 0.21302 -0.00625 C 0.21389 -0.0081 0.21423 -0.01042 0.21493 -0.0125 C 0.2158 -0.01505 0.21684 -0.01736 0.21771 -0.01991 C 0.2184 -0.02246 0.21875 -0.025 0.21962 -0.02732 C 0.22101 -0.03171 0.22239 -0.03588 0.2243 -0.03982 C 0.22517 -0.0419 0.22621 -0.04398 0.22708 -0.04607 C 0.22743 -0.04722 0.2276 -0.04861 0.22795 -0.04977 C 0.22882 -0.05278 0.22986 -0.05556 0.23073 -0.05857 C 0.23107 -0.05972 0.23142 -0.06111 0.23177 -0.06227 C 0.23507 -0.07408 0.23212 -0.06343 0.23542 -0.07361 C 0.23611 -0.07546 0.23646 -0.07778 0.23732 -0.07986 C 0.23802 -0.08148 0.23923 -0.0831 0.2401 -0.08472 C 0.24149 -0.08727 0.24236 -0.09005 0.24392 -0.09213 C 0.24479 -0.09352 0.24601 -0.09445 0.2467 -0.09584 C 0.24809 -0.09908 0.24844 -0.10324 0.25035 -0.10602 C 0.25139 -0.10718 0.25243 -0.10834 0.25312 -0.10972 C 0.25625 -0.11435 0.25555 -0.11412 0.25781 -0.11829 C 0.25972 -0.12176 0.26354 -0.12824 0.26354 -0.12824 C 0.26528 -0.13519 0.26337 -0.12917 0.26632 -0.13588 C 0.26701 -0.1375 0.26753 -0.13912 0.26823 -0.14074 C 0.26927 -0.14445 0.26875 -0.14537 0.27101 -0.14838 C 0.2717 -0.14931 0.27292 -0.15 0.27378 -0.1507 C 0.27621 -0.14699 0.27986 -0.14167 0.28212 -0.13704 C 0.28316 -0.13496 0.28385 -0.13287 0.28507 -0.13079 C 0.28698 -0.12709 0.28958 -0.12361 0.29149 -0.11968 C 0.29219 -0.11829 0.29271 -0.11713 0.2934 -0.11597 C 0.29913 -0.10509 0.29288 -0.1169 0.3 -0.10602 C 0.30069 -0.10486 0.30121 -0.10347 0.30173 -0.10209 C 0.30382 -0.09421 0.30121 -0.10278 0.30555 -0.09468 C 0.30642 -0.09329 0.3066 -0.09121 0.30746 -0.08982 C 0.30885 -0.0875 0.31059 -0.08565 0.31215 -0.08357 C 0.31285 -0.08241 0.31337 -0.08102 0.31389 -0.07986 C 0.3151 -0.07755 0.31632 -0.07546 0.31771 -0.07361 C 0.31857 -0.07222 0.31979 -0.0713 0.32048 -0.06968 C 0.32153 -0.06783 0.32239 -0.06574 0.32326 -0.06366 C 0.32396 -0.06204 0.3243 -0.05996 0.32517 -0.05857 C 0.32656 -0.05625 0.32847 -0.05463 0.32986 -0.05232 C 0.3309 -0.05046 0.3316 -0.04815 0.33264 -0.04607 C 0.33351 -0.04468 0.33455 -0.04375 0.33542 -0.04236 C 0.33611 -0.04121 0.33663 -0.03982 0.33732 -0.03866 C 0.33819 -0.03704 0.33923 -0.03519 0.3401 -0.03357 C 0.34826 -0.01991 0.34167 -0.03241 0.35139 -0.01366 C 0.3526 -0.01134 0.35364 -0.00857 0.35503 -0.00625 C 0.35625 -0.00417 0.35764 -0.00209 0.35885 4.44444E-6 C 0.36007 0.00231 0.36094 0.00532 0.3625 0.00741 C 0.36354 0.00879 0.36458 0.00995 0.36528 0.01111 C 0.36614 0.01227 0.36649 0.01366 0.36719 0.01481 C 0.36805 0.01666 0.3691 0.01829 0.36996 0.01991 C 0.37205 0.02361 0.37239 0.025 0.37465 0.0287 C 0.37587 0.03032 0.37743 0.03171 0.37847 0.03356 C 0.37986 0.03588 0.38073 0.03889 0.38212 0.0412 C 0.38316 0.04259 0.38489 0.04329 0.38594 0.04491 C 0.39427 0.05602 0.38628 0.04676 0.39149 0.05486 C 0.39618 0.0618 0.3941 0.05787 0.39896 0.06342 C 0.40035 0.06504 0.40139 0.06713 0.40278 0.06852 C 0.40382 0.06967 0.40521 0.07014 0.40642 0.07106 C 0.40798 0.07222 0.40972 0.07338 0.41111 0.07477 C 0.41371 0.07708 0.41614 0.07963 0.41857 0.08217 C 0.43229 0.09676 0.42517 0.09143 0.43351 0.09722 C 0.43715 0.10416 0.43333 0.09791 0.43923 0.10347 C 0.44219 0.10602 0.44479 0.10926 0.44757 0.11204 C 0.44878 0.11342 0.45 0.11481 0.45139 0.11574 L 0.45607 0.11967 C 0.45781 0.12662 0.45573 0.12083 0.46163 0.12708 C 0.46302 0.12847 0.46406 0.13055 0.46528 0.13194 C 0.46805 0.13518 0.47153 0.13704 0.47378 0.14074 C 0.475 0.14282 0.47639 0.14491 0.47743 0.14699 C 0.47812 0.14815 0.47864 0.14954 0.47934 0.15069 C 0.4809 0.15324 0.48264 0.15555 0.48403 0.1581 C 0.48542 0.16065 0.48646 0.16342 0.48785 0.16574 C 0.48976 0.16921 0.49236 0.17222 0.49427 0.17569 C 0.49566 0.17801 0.4967 0.18079 0.49809 0.1831 C 0.49896 0.18449 0.5 0.18541 0.50087 0.1868 C 0.50191 0.18889 0.5026 0.1912 0.50364 0.19305 C 0.50538 0.19653 0.50937 0.20301 0.50937 0.20301 C 0.50868 0.20509 0.50851 0.20764 0.50746 0.20926 C 0.50625 0.21111 0.50434 0.21204 0.50278 0.21296 C 0.49757 0.21643 0.49219 0.21967 0.4868 0.22291 C 0.4809 0.22662 0.47465 0.22963 0.4691 0.23426 C 0.46337 0.23889 0.46614 0.23727 0.46076 0.23912 C 0.45972 0.24004 0.45885 0.24097 0.45781 0.24166 C 0.45677 0.24236 0.45521 0.24213 0.45417 0.24282 C 0.45295 0.24375 0.45243 0.2456 0.45139 0.24676 C 0.45 0.24791 0.44809 0.24815 0.4467 0.24907 C 0.44444 0.25069 0.44236 0.25254 0.4401 0.25416 C 0.43889 0.25509 0.43767 0.25579 0.43646 0.25671 C 0.43542 0.25741 0.43455 0.25833 0.43351 0.25903 C 0.42986 0.26273 0.42639 0.26713 0.42239 0.27037 C 0.42083 0.27153 0.41927 0.27268 0.41771 0.27407 C 0.41632 0.27523 0.41528 0.27662 0.41389 0.27778 C 0.41094 0.28032 0.40712 0.28194 0.40469 0.28518 C 0.3993 0.29236 0.40434 0.28611 0.39618 0.29398 C 0.39462 0.2956 0.39323 0.29745 0.39149 0.29907 C 0.38906 0.30116 0.38646 0.30301 0.38403 0.30509 C 0.38298 0.30625 0.38229 0.30787 0.38125 0.30903 C 0.37951 0.31111 0.3776 0.31319 0.37569 0.31528 C 0.37378 0.3169 0.37187 0.31829 0.36996 0.32014 C 0.36892 0.32129 0.36823 0.32291 0.36719 0.32384 C 0.36614 0.325 0.36458 0.32523 0.36354 0.32639 C 0.35989 0.32986 0.35712 0.33495 0.3533 0.3375 C 0.35191 0.33842 0.35069 0.33912 0.34948 0.34004 C 0.34271 0.34653 0.34566 0.34444 0.34114 0.35 C 0.33542 0.35671 0.33646 0.35532 0.33073 0.35995 C 0.31614 0.38449 0.33698 0.34907 0.3243 0.37245 C 0.32274 0.375 0.32101 0.37731 0.31962 0.37986 C 0.31788 0.38287 0.31232 0.39491 0.30833 0.39861 C 0.30746 0.3993 0.30642 0.39954 0.30555 0.4 C 0.30469 0.39861 0.30364 0.39745 0.30278 0.39606 C 0.30104 0.39329 0.3 0.38981 0.29809 0.3875 C 0.29687 0.38588 0.29496 0.38588 0.2934 0.38495 C 0.28976 0.37963 0.28472 0.37245 0.28125 0.3662 C 0.27656 0.35764 0.27292 0.34768 0.26719 0.34004 C 0.26562 0.33796 0.26389 0.33634 0.2625 0.33379 C 0.25729 0.32407 0.25399 0.3125 0.24757 0.30393 C 0.2434 0.29838 0.2408 0.29514 0.23646 0.28773 C 0.22378 0.26713 0.24375 0.29653 0.22795 0.26898 C 0.22274 0.25995 0.21545 0.25278 0.21111 0.24282 C 0.21059 0.24143 0.20712 0.2331 0.20555 0.23055 C 0.20382 0.22754 0.20156 0.22477 0.2 0.22176 C 0.19913 0.22014 0.19896 0.21829 0.19809 0.21666 C 0.19635 0.21366 0.19427 0.21111 0.19253 0.2081 C 0.1901 0.20393 0.18819 0.19954 0.18594 0.1956 C 0.17951 0.18426 0.18021 0.18889 0.17292 0.17315 C 0.17135 0.16991 0.16996 0.1662 0.16823 0.16319 C 0.1658 0.15926 0.16302 0.15602 0.16076 0.15208 C 0.15677 0.14514 0.15312 0.13796 0.14948 0.13079 C 0.14826 0.12824 0.14722 0.12569 0.14566 0.12338 C 0.14444 0.12129 0.14323 0.11921 0.14201 0.11713 C 0.14062 0.11458 0.13976 0.1118 0.13819 0.10972 C 0.13437 0.10393 0.12934 0.09977 0.12604 0.09352 C 0.12361 0.08842 0.12187 0.08264 0.11857 0.07847 C 0.1118 0.06944 0.12118 0.08171 0.1092 0.06736 C 0.10798 0.06574 0.10694 0.06389 0.10555 0.06227 C 0.10469 0.06134 0.10347 0.06088 0.10278 0.05972 C 0.1 0.05579 0.09739 0.05185 0.09531 0.04722 C 0.08993 0.03657 0.0941 0.04467 0.08212 0.02361 C 0.08125 0.02199 0.08038 0.02014 0.07934 0.01875 L 0.0691 0.00254 C 0.06458 -0.00463 0.0625 -0.00857 0.05694 -0.01505 C 0.05312 -0.01945 0.04844 -0.02269 0.04479 -0.02732 C 0.04288 -0.02986 0.04097 -0.03218 0.03923 -0.03496 C 0.03316 -0.04398 0.0441 -0.03982 0.02604 -0.05371 C 0.02396 -0.05533 0.0217 -0.05671 0.01962 -0.05857 C 0.01753 -0.06042 0.01597 -0.06273 0.01389 -0.06482 C 0.0118 -0.0669 0.00972 -0.06898 0.00746 -0.07107 C 0.0059 -0.07246 0.00417 -0.07315 0.00278 -0.07477 C -0.00712 -0.08681 0.00035 -0.08334 -0.00747 -0.08588 C -0.00938 -0.08843 -0.01146 -0.09074 -0.0132 -0.09352 C -0.01632 -0.09838 -0.0191 -0.10371 -0.02257 -0.10834 C -0.02379 -0.10996 -0.025 -0.11158 -0.02622 -0.11343 C -0.02778 -0.11574 -0.02917 -0.11852 -0.0309 -0.12084 C -0.03386 -0.12523 -0.03681 -0.12963 -0.04028 -0.13334 C -0.04219 -0.13542 -0.0441 -0.13727 -0.04583 -0.13959 C -0.05191 -0.14769 -0.04757 -0.14375 -0.05243 -0.15324 C -0.05313 -0.15463 -0.05434 -0.15556 -0.05521 -0.15695 C -0.06163 -0.16736 -0.05174 -0.15347 -0.0599 -0.16435 C -0.06302 -0.16227 -0.06563 -0.16111 -0.06823 -0.15834 C -0.07309 -0.15324 -0.07726 -0.14746 -0.08229 -0.14329 C -0.0941 -0.1338 -0.0783 -0.14699 -0.09358 -0.13218 C -0.09583 -0.12986 -0.09861 -0.12824 -0.10104 -0.12593 C -0.1033 -0.12361 -0.10538 -0.12084 -0.10747 -0.11829 C -0.10833 -0.11736 -0.10938 -0.11667 -0.11042 -0.11597 C -0.1132 -0.11296 -0.11597 -0.10996 -0.11875 -0.10718 C -0.11997 -0.10579 -0.12118 -0.10463 -0.12257 -0.10347 C -0.12413 -0.10185 -0.1257 -0.10023 -0.12708 -0.09838 C -0.12899 -0.0963 -0.13073 -0.09375 -0.13281 -0.09213 C -0.1349 -0.09051 -0.13733 -0.08912 -0.13924 -0.08727 C -0.14045 -0.08611 -0.14115 -0.08472 -0.14219 -0.08357 C -0.14688 -0.07801 -0.14531 -0.07917 -0.14965 -0.07732 C -0.16337 -0.05903 -0.14948 -0.07616 -0.16181 -0.06366 C -0.16285 -0.0625 -0.16354 -0.06088 -0.16458 -0.05972 C -0.16667 -0.05787 -0.16893 -0.05671 -0.17101 -0.05486 C -0.18577 -0.04236 -0.16528 -0.05903 -0.17761 -0.04746 C -0.17882 -0.0463 -0.18021 -0.04584 -0.18143 -0.04491 C -0.18403 -0.04259 -0.18629 -0.03982 -0.18889 -0.0375 C -0.19063 -0.03565 -0.19271 -0.03426 -0.19445 -0.03241 C -0.20087 -0.0257 -0.19531 -0.02847 -0.20191 -0.02616 C -0.20573 -0.02246 -0.20903 -0.01783 -0.2132 -0.01505 C -0.21615 -0.01296 -0.21875 -0.01134 -0.22153 -0.0088 C -0.22448 -0.00602 -0.22726 -0.00301 -0.23004 4.44444E-6 C -0.23212 0.00231 -0.23403 0.00555 -0.23646 0.00741 C -0.25695 0.02407 -0.2408 0.00949 -0.24965 0.01481 C -0.25278 0.0169 -0.25573 0.01944 -0.25903 0.02106 C -0.26146 0.02245 -0.26406 0.02338 -0.26649 0.025 C -0.26736 0.02546 -0.26823 0.02662 -0.26927 0.02731 C -0.27066 0.02847 -0.2724 0.02893 -0.27396 0.02986 C -0.27639 0.03148 -0.27882 0.03333 -0.28143 0.03495 C -0.28281 0.03588 -0.28455 0.03634 -0.28611 0.03727 C -0.28733 0.03819 -0.28854 0.03912 -0.28976 0.03981 C -0.29375 0.04213 -0.29792 0.04398 -0.30191 0.04606 C -0.30347 0.04699 -0.30504 0.04791 -0.3066 0.04861 C -0.3132 0.05162 -0.31059 0.04954 -0.31493 0.05347 C -0.31476 0.05648 -0.31493 0.05949 -0.31406 0.06227 C -0.31354 0.06389 -0.31215 0.06458 -0.31129 0.06597 C -0.3099 0.06829 -0.30886 0.07106 -0.30747 0.07338 C -0.30695 0.07477 -0.30625 0.07592 -0.30573 0.07731 C -0.30504 0.07893 -0.30469 0.08079 -0.30382 0.08217 C -0.30313 0.08333 -0.30191 0.08379 -0.30104 0.08472 C -0.29653 0.09352 -0.30208 0.08264 -0.29636 0.09352 C -0.29566 0.09467 -0.29531 0.09606 -0.29445 0.09722 C -0.2934 0.09861 -0.29184 0.09954 -0.2908 0.10092 C -0.28872 0.10324 -0.28698 0.10579 -0.28507 0.10833 C -0.28386 0.10995 -0.28212 0.11134 -0.28143 0.11342 C -0.27691 0.12523 -0.28247 0.11204 -0.27674 0.12199 C -0.27535 0.12454 -0.27361 0.1294 -0.27205 0.13194 C -0.27118 0.13333 -0.27014 0.13449 -0.26927 0.13588 C -0.26858 0.13704 -0.26806 0.13842 -0.26736 0.13958 C -0.26528 0.14329 -0.26302 0.14699 -0.26077 0.15069 C -0.25955 0.15278 -0.25816 0.15463 -0.25712 0.15694 C -0.2559 0.15949 -0.25469 0.16204 -0.2533 0.16435 C -0.24844 0.17338 -0.2474 0.17454 -0.24306 0.18194 C -0.24202 0.18356 -0.24132 0.18518 -0.24028 0.1868 C -0.23872 0.18935 -0.23698 0.19166 -0.23559 0.19421 C -0.23351 0.19791 -0.23229 0.20231 -0.23004 0.20555 C -0.22899 0.20671 -0.22795 0.20787 -0.22708 0.20926 C -0.2257 0.21204 -0.22483 0.21528 -0.22344 0.21805 C -0.22257 0.21967 -0.22153 0.22129 -0.22066 0.22291 C -0.21927 0.22546 -0.2184 0.22824 -0.21684 0.23055 C -0.21615 0.23148 -0.21493 0.23217 -0.21406 0.23287 C -0.2132 0.23541 -0.2125 0.23819 -0.21129 0.24051 C -0.21024 0.24213 -0.20851 0.24259 -0.20747 0.24421 C -0.2066 0.24583 -0.2066 0.24861 -0.20573 0.25046 C -0.20347 0.25486 -0.2007 0.25879 -0.19827 0.26273 C -0.19636 0.26574 -0.19393 0.26805 -0.19254 0.27153 C -0.19202 0.27315 -0.19149 0.275 -0.1908 0.27662 C -0.18802 0.28125 -0.18472 0.28541 -0.18229 0.29028 C -0.18229 0.29028 -0.17483 0.30509 -0.17483 0.30509 C -0.17136 0.31111 -0.16736 0.3162 -0.16458 0.32268 C -0.16354 0.32477 -0.16285 0.32685 -0.16181 0.32893 C -0.16094 0.33032 -0.15972 0.33125 -0.15903 0.33264 C -0.15643 0.33657 -0.15365 0.34074 -0.15139 0.34514 L -0.14583 0.35625 C -0.14531 0.35764 -0.14479 0.35903 -0.14393 0.35995 L -0.14115 0.36366 C -0.14045 0.3662 -0.13872 0.37338 -0.13646 0.375 C -0.13559 0.37546 -0.13472 0.37407 -0.13368 0.37361 C -0.11354 0.35139 -0.13802 0.37963 -0.12535 0.3625 C -0.12396 0.36065 -0.12205 0.35926 -0.12066 0.35764 C -0.11962 0.35648 -0.11875 0.35509 -0.11788 0.3537 C -0.11059 0.34491 -0.10573 0.34028 -0.09913 0.33009 C -0.09792 0.32824 -0.0974 0.32592 -0.09636 0.32384 C -0.09549 0.32245 -0.09445 0.32153 -0.09358 0.32014 C -0.09184 0.31782 -0.09063 0.31481 -0.08889 0.31273 C -0.08629 0.30949 -0.08299 0.30741 -0.08038 0.30393 C -0.07882 0.30185 -0.07726 0.3 -0.0757 0.29768 C -0.075 0.29653 -0.07465 0.29514 -0.07396 0.29398 C -0.07309 0.29282 -0.07205 0.29236 -0.07101 0.29143 C -0.06754 0.28796 -0.06424 0.28403 -0.06077 0.28032 L -0.05139 0.27037 C -0.05018 0.26898 -0.04896 0.26782 -0.04774 0.26666 C -0.04549 0.26412 -0.0434 0.26134 -0.04115 0.25903 C -0.03976 0.25764 -0.03802 0.25671 -0.03646 0.25532 C -0.01979 0.23912 -0.03698 0.25602 -0.02899 0.24537 C -0.02795 0.24398 -0.02656 0.24282 -0.02535 0.24166 C -0.02188 0.23495 -0.02518 0.24074 -0.01962 0.23426 C -0.0184 0.23264 -0.01719 0.23079 -0.01597 0.22916 C -0.01441 0.22754 -0.01268 0.22592 -0.01129 0.2243 C -0.00868 0.22106 -0.0066 0.21713 -0.00382 0.21435 C -0.00261 0.21296 -0.00139 0.2118 1.11111E-6 0.21041 C 0.00087 0.20972 0.00191 0.20903 0.00278 0.2081 C 0.00573 0.2044 0.00833 0.20046 0.01111 0.19676 C 0.01215 0.1956 0.01319 0.19444 0.01389 0.19305 C 0.01458 0.1919 0.0151 0.19051 0.0158 0.18935 C 0.01892 0.18472 0.0191 0.18472 0.02239 0.18194 C 0.02361 0.1794 0.02465 0.17662 0.02604 0.1743 C 0.02778 0.17176 0.03003 0.16967 0.03177 0.1669 C 0.03298 0.16481 0.0342 0.16273 0.03542 0.16065 C 0.03628 0.15926 0.0375 0.15833 0.03819 0.15694 C 0.03958 0.15463 0.04097 0.15208 0.04201 0.14954 C 0.04253 0.14791 0.04305 0.14583 0.04392 0.14444 C 0.04462 0.14329 0.04566 0.14282 0.0467 0.1419 C 0.04722 0.14028 0.04774 0.13842 0.04861 0.13704 C 0.05035 0.13356 0.05173 0.1331 0.05417 0.13079 C 0.0566 0.12824 0.05885 0.12523 0.06163 0.12338 C 0.06285 0.12245 0.06423 0.12199 0.06528 0.12083 C 0.06649 0.11991 0.06719 0.11829 0.06823 0.11713 C 0.0691 0.1162 0.07014 0.11551 0.07101 0.11458 C 0.07222 0.11342 0.07344 0.11204 0.07465 0.11088 C 0.07656 0.10903 0.07847 0.10764 0.08038 0.10579 C 0.08351 0.10278 0.0868 0.09977 0.08958 0.09583 L 0.09809 0.08472 C 0.09861 0.0831 0.09913 0.08125 0.1 0.07963 C 0.10521 0.06944 0.10486 0.0743 0.11024 0.06227 C 0.11354 0.05486 0.11146 0.05741 0.1158 0.05347 L 0.12708 0.03356 L 0.13264 0.0287 C 0.13403 0.02291 0.13316 0.025 0.13732 0.01875 C 0.13819 0.01736 0.13941 0.01643 0.1401 0.01481 C 0.14149 0.01227 0.14236 0.00903 0.14392 0.00625 C 0.14462 0.00486 0.14583 0.0037 0.1467 0.00254 C 0.15295 -0.00718 0.14809 -0.00162 0.15694 -0.0125 C 0.15816 -0.01389 0.15955 -0.01482 0.16076 -0.01621 C 0.16198 -0.01783 0.16302 -0.01968 0.16441 -0.0213 C 0.16736 -0.02431 0.17083 -0.02662 0.17378 -0.02986 C 0.18229 -0.03935 0.17621 -0.0331 0.18507 -0.04121 C 0.18819 -0.04398 0.1908 -0.04815 0.19427 -0.04977 C 0.19861 -0.05185 0.19618 -0.05093 0.20173 -0.05232 C 0.20312 -0.05324 0.20434 -0.05394 0.20555 -0.05486 C 0.2066 -0.05556 0.20729 -0.05671 0.20833 -0.05741 C 0.20989 -0.0581 0.21146 -0.0581 0.21302 -0.05857 C 0.21458 -0.06019 0.21597 -0.06227 0.21771 -0.06366 C 0.21875 -0.06435 0.22014 -0.06435 0.22135 -0.06482 C 0.22309 -0.06551 0.22448 -0.06667 0.22604 -0.06736 C 0.22726 -0.06783 0.22864 -0.06806 0.22986 -0.06852 C 0.23333 -0.06991 0.23229 -0.07014 0.23646 -0.07107 C 0.23854 -0.07153 0.2408 -0.07176 0.24288 -0.07222 C 0.24861 -0.07176 0.25417 -0.07199 0.25972 -0.07107 C 0.26094 -0.07084 0.26163 -0.06921 0.2625 -0.06852 C 0.26476 -0.0669 0.26684 -0.06505 0.2691 -0.06366 C 0.27101 -0.06227 0.27292 -0.06134 0.27465 -0.05972 C 0.28177 -0.05371 0.27708 -0.05625 0.28316 -0.04977 C 0.28489 -0.04792 0.2868 -0.04653 0.28871 -0.04491 C 0.28906 -0.04352 0.28906 -0.04236 0.28958 -0.04121 C 0.2934 -0.03334 0.29583 -0.03403 0.29896 -0.02361 C 0.29965 -0.02153 0.30035 -0.01945 0.30087 -0.01736 C 0.30121 -0.01621 0.30139 -0.01505 0.30173 -0.01366 C 0.30295 -0.00996 0.30434 -0.00625 0.30555 -0.00255 C 0.3059 4.44444E-6 0.30607 0.00254 0.30642 0.00486 C 0.30677 0.00625 0.30729 0.00741 0.30746 0.00879 C 0.31007 0.03032 0.30694 0.01227 0.3092 0.025 C 0.30885 0.03819 0.31007 0.05393 0.30642 0.06736 C 0.30607 0.06875 0.30521 0.06967 0.30469 0.07106 C 0.3033 0.0743 0.30226 0.07778 0.30087 0.08102 C 0.29965 0.08379 0.29826 0.08657 0.29722 0.08958 C 0.2967 0.09074 0.29687 0.09236 0.29618 0.09352 C 0.29548 0.09467 0.29427 0.09514 0.2934 0.09583 C 0.29045 0.10185 0.2875 0.10787 0.28403 0.11342 C 0.28229 0.11597 0.28055 0.11852 0.27847 0.12083 C 0.27552 0.12407 0.27222 0.12662 0.2691 0.12963 C 0.2651 0.13333 0.26146 0.13773 0.25694 0.14074 C 0.25434 0.14236 0.25121 0.14236 0.24861 0.14329 C 0.24514 0.14421 0.24236 0.1456 0.23923 0.14699 C 0.23229 0.14653 0.22552 0.14653 0.21857 0.14583 C 0.2158 0.14537 0.21302 0.14398 0.21024 0.14329 C 0.20798 0.14259 0.2059 0.14236 0.20364 0.1419 C 0.20087 0.14028 0.19809 0.13889 0.19531 0.13704 C 0.19427 0.13634 0.1934 0.13518 0.19253 0.13449 C 0.19028 0.1331 0.18802 0.13241 0.18594 0.13079 C 0.17292 0.12037 0.18333 0.12708 0.17378 0.11713 C 0.17118 0.11435 0.16823 0.11204 0.16528 0.10972 C 0.16441 0.10879 0.16337 0.1081 0.1625 0.10717 C 0.16076 0.10509 0.15851 0.10324 0.15694 0.10092 C 0.15104 0.09213 0.1441 0.08403 0.1401 0.07338 C 0.13958 0.07176 0.13906 0.06991 0.13819 0.06852 C 0.13507 0.0625 0.13142 0.05694 0.12795 0.05116 C 0.12708 0.0493 0.12604 0.04768 0.12517 0.04606 C 0.12326 0.04282 0.12153 0.03935 0.11962 0.03611 C 0.1184 0.03403 0.11701 0.03194 0.1158 0.02986 C 0.11267 0.02407 0.11024 0.01759 0.10642 0.0125 C 0.10521 0.01088 0.10364 0.00949 0.10278 0.00741 C 0.09896 -0.00023 0.09583 -0.00834 0.09253 -0.01621 C 0.09045 -0.02084 0.08837 -0.02523 0.0868 -0.02986 C 0.08559 -0.03357 0.08437 -0.03727 0.08316 -0.04121 C 0.08281 -0.04236 0.08246 -0.04375 0.08212 -0.04491 C 0.0809 -0.04908 0.07986 -0.05324 0.07847 -0.05741 C 0.07795 -0.0588 0.07726 -0.05972 0.07656 -0.06111 C 0.07587 -0.06435 0.07552 -0.06783 0.07465 -0.07107 C 0.07378 -0.07454 0.07205 -0.07755 0.07101 -0.08102 C 0.07014 -0.08334 0.06979 -0.08588 0.0691 -0.08843 C 0.06875 -0.09144 0.06875 -0.09445 0.06823 -0.09722 C 0.06753 -0.09977 0.06614 -0.10209 0.06528 -0.10463 C 0.06493 -0.10579 0.06476 -0.10718 0.06441 -0.10834 C 0.06406 -0.11181 0.06406 -0.11505 0.06354 -0.11829 C 0.06302 -0.12084 0.06215 -0.12338 0.06163 -0.12593 C 0.06111 -0.12824 0.06111 -0.13079 0.06076 -0.13334 C 0.06024 -0.13634 0.05937 -0.13912 0.05885 -0.14213 C 0.05625 -0.15556 0.05972 -0.14167 0.05607 -0.15324 C 0.05555 -0.1544 0.05573 -0.15602 0.05503 -0.15695 C 0.05434 -0.1581 0.05312 -0.15857 0.05226 -0.15949 C 0.05035 -0.15857 0.04844 -0.1581 0.0467 -0.15695 C 0.04531 -0.15602 0.0441 -0.15463 0.04288 -0.15324 C 0.03854 -0.14838 0.0342 -0.14329 0.02986 -0.1382 C 0.02396 -0.13171 0.02552 -0.13449 0.01962 -0.12593 C 0.01788 -0.12338 0.01649 -0.12084 0.01493 -0.11829 C 0.00955 -0.11042 0.01441 -0.11968 0.00746 -0.10718 C 0.00521 -0.10301 0.00295 -0.09884 0.00087 -0.09468 C -0.00035 -0.09213 -0.00122 -0.08935 -0.00295 -0.08727 C -0.00382 -0.08588 -0.00486 -0.08472 -0.00573 -0.08357 C -0.00729 -0.08102 -0.00886 -0.07871 -0.01042 -0.07593 C -0.01302 -0.07107 -0.01372 -0.06366 -0.01788 -0.06111 L -0.02153 -0.05857 C -0.03264 -0.02917 -0.02014 -0.05972 -0.02813 -0.04491 C -0.03038 -0.04051 -0.03229 -0.03565 -0.03472 -0.03125 C -0.03542 -0.02963 -0.03663 -0.02871 -0.0375 -0.02732 C -0.03872 -0.02546 -0.04011 -0.02338 -0.04115 -0.0213 C -0.04254 -0.01852 -0.0434 -0.01528 -0.04497 -0.0125 C -0.04688 -0.00903 -0.04931 -0.00602 -0.05139 -0.00255 C -0.05243 -0.00093 -0.0533 0.00092 -0.05434 0.00254 C -0.0566 0.00602 -0.05938 0.00879 -0.06181 0.0125 C -0.06372 0.01551 -0.06545 0.01921 -0.06736 0.02245 C -0.07136 0.02916 -0.07118 0.0287 -0.07483 0.03356 C -0.07518 0.03495 -0.07535 0.03611 -0.0757 0.03727 C -0.07726 0.04097 -0.08438 0.05116 -0.08507 0.05231 C -0.08646 0.05463 -0.0875 0.05741 -0.08889 0.05972 C -0.09011 0.0618 -0.09149 0.06389 -0.09254 0.06597 C -0.09792 0.07662 -0.08906 0.0662 -0.10104 0.08217 C -0.10191 0.08333 -0.10295 0.08472 -0.10382 0.08588 C -0.10538 0.08842 -0.10677 0.0912 -0.10851 0.09352 C -0.1099 0.09537 -0.11181 0.09629 -0.1132 0.09838 C -0.11719 0.10509 -0.11979 0.11342 -0.12431 0.11967 C -0.1257 0.12129 -0.12691 0.12291 -0.12813 0.12454 C -0.12934 0.12662 -0.13038 0.12893 -0.13177 0.13079 C -0.1342 0.13379 -0.13681 0.13657 -0.13924 0.13958 C -0.14306 0.14398 -0.14479 0.14791 -0.14861 0.15324 C -0.15191 0.15787 -0.1559 0.1618 -0.15903 0.1669 C -0.16024 0.16898 -0.16146 0.17106 -0.16268 0.17315 C -0.16372 0.17523 -0.16441 0.17754 -0.16545 0.1794 C -0.16719 0.18241 -0.16945 0.18495 -0.17101 0.18819 C -0.17274 0.1912 -0.17396 0.19491 -0.1757 0.19815 C -0.17656 0.19954 -0.17761 0.20046 -0.17865 0.20185 C -0.18021 0.20416 -0.18177 0.20671 -0.18316 0.20926 C -0.18559 0.21342 -0.18542 0.21458 -0.18785 0.21921 C -0.18993 0.22315 -0.19288 0.22616 -0.19445 0.23055 C -0.19531 0.23287 -0.19601 0.23565 -0.19722 0.23796 C -0.19792 0.23912 -0.19931 0.23935 -0.2 0.24051 C -0.20139 0.24236 -0.20261 0.24467 -0.20382 0.24676 C -0.20417 0.24838 -0.20417 0.25 -0.20469 0.25162 C -0.20608 0.25579 -0.20851 0.25949 -0.20938 0.26412 C -0.21163 0.27616 -0.20833 0.25995 -0.21406 0.27893 C -0.21563 0.28403 -0.21649 0.28912 -0.21788 0.29398 L -0.21875 0.29768 C -0.2191 0.29907 -0.2191 0.30023 -0.21962 0.30139 C -0.22066 0.30347 -0.22153 0.30555 -0.22257 0.30764 C -0.22639 0.31713 -0.2224 0.30856 -0.22622 0.31643 C -0.22917 0.32847 -0.22448 0.30972 -0.22899 0.32523 C -0.22969 0.32754 -0.23021 0.33009 -0.2309 0.33264 C -0.23177 0.33565 -0.23281 0.33842 -0.23368 0.34143 C -0.2342 0.34305 -0.2342 0.34467 -0.23472 0.34629 C -0.23577 0.34977 -0.23733 0.35278 -0.23837 0.35625 C -0.23924 0.35879 -0.24028 0.36366 -0.24028 0.36366 C -0.24063 0.36921 -0.24097 0.37569 -0.24219 0.38125 C -0.24271 0.38379 -0.2434 0.38611 -0.24393 0.38866 C -0.24445 0.39028 -0.24462 0.3919 -0.24497 0.39375 C -0.24549 0.39028 -0.24566 0.3868 -0.24688 0.38379 C -0.25 0.375 -0.24757 0.38241 -0.24965 0.375 C -0.25018 0.37291 -0.25087 0.37083 -0.25139 0.36875 C -0.25174 0.36759 -0.25191 0.3662 -0.25243 0.36504 C -0.25347 0.36273 -0.25486 0.36088 -0.25608 0.35879 C -0.25868 0.35416 -0.26059 0.34907 -0.26354 0.34514 C -0.26458 0.34375 -0.26563 0.34259 -0.26649 0.34143 C -0.26771 0.33935 -0.26893 0.33727 -0.27014 0.33518 C -0.27379 0.3287 -0.27014 0.33356 -0.2757 0.32523 C -0.27726 0.32291 -0.27899 0.32129 -0.28038 0.31898 C -0.28993 0.30301 -0.27708 0.32129 -0.28611 0.30764 C -0.28715 0.30602 -0.28854 0.3044 -0.28976 0.30278 C -0.29115 0.30069 -0.29219 0.29838 -0.29358 0.29653 C -0.29618 0.29259 -0.29757 0.29213 -0.29913 0.28773 C -0.29965 0.28657 -0.29983 0.28518 -0.3 0.28403 C -0.29844 0.27361 -0.30087 0.28079 -0.29531 0.27523 C -0.29115 0.27106 -0.28768 0.26551 -0.28316 0.26157 C -0.28229 0.26088 -0.28143 0.25995 -0.28038 0.25903 C -0.27917 0.2581 -0.27778 0.25764 -0.27674 0.25671 C -0.27431 0.2544 -0.2724 0.25139 -0.27014 0.24907 C -0.26771 0.24676 -0.26511 0.24537 -0.26268 0.24282 C -0.26007 0.24028 -0.25781 0.2368 -0.25521 0.23426 C -0.25191 0.23079 -0.25104 0.23079 -0.24774 0.22916 C -0.24271 0.22384 -0.24288 0.22338 -0.23646 0.21921 C -0.22882 0.21412 -0.2408 0.22569 -0.22708 0.21296 C -0.22604 0.21204 -0.22535 0.21041 -0.22431 0.20926 C -0.21945 0.2044 -0.21406 0.20092 -0.20938 0.1956 C -0.20729 0.19305 -0.20504 0.19051 -0.20295 0.18819 C -0.20174 0.1868 -0.20035 0.18565 -0.19913 0.18426 C -0.18333 0.16528 -0.20208 0.18565 -0.18507 0.16805 C -0.18351 0.16643 -0.18195 0.16481 -0.18038 0.16319 C -0.17847 0.16111 -0.17708 0.15787 -0.17483 0.15694 L -0.17205 0.15579 C -0.15972 0.13935 -0.17726 0.1618 -0.16354 0.14699 C -0.16163 0.14467 -0.16007 0.14166 -0.15799 0.13958 C -0.1566 0.13796 -0.15486 0.13704 -0.1533 0.13588 C -0.15018 0.13287 -0.14688 0.13032 -0.14393 0.12708 C -0.14219 0.125 -0.14028 0.12268 -0.13837 0.12083 C -0.12674 0.10949 -0.13889 0.12268 -0.1309 0.11458 C -0.12934 0.11296 -0.12778 0.11111 -0.12622 0.10972 C -0.12222 0.10579 -0.11806 0.10208 -0.11406 0.09838 C -0.11406 0.09838 -0.1066 0.09097 -0.1066 0.09097 C -0.10382 0.08796 -0.10122 0.08472 -0.09827 0.08217 C -0.09636 0.08055 -0.09427 0.07916 -0.09254 0.07731 C -0.08108 0.06389 -0.09097 0.075 -0.0757 0.05972 C -0.07413 0.0581 -0.07274 0.05625 -0.07101 0.05486 C -0.07014 0.05393 -0.06927 0.05301 -0.06823 0.05231 C -0.06615 0.05069 -0.06389 0.04907 -0.06181 0.04722 C -0.06042 0.04629 -0.0592 0.04467 -0.05799 0.04352 C -0.0467 0.0331 -0.0533 0.03935 -0.04497 0.03241 C -0.04393 0.03148 -0.04306 0.03055 -0.04219 0.02986 C -0.0382 0.02685 -0.03733 0.02685 -0.03281 0.025 C -0.0316 0.02361 -0.03038 0.02222 -0.02899 0.02106 C -0.02257 0.01528 -0.02639 0.01967 -0.02153 0.01481 C -0.02049 0.01389 -0.01649 0.00972 -0.01493 0.00879 C -0.01406 0.0081 -0.0132 0.00787 -0.01215 0.00741 C -0.01094 0.00671 -0.00972 0.00602 -0.00851 0.00486 C -0.0066 0.00347 -0.00139 0.00069 1.11111E-6 4.44444E-6 Z " pathEditMode="relative" ptsTypes="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38" dur="4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7.40741E-7 L -2.22222E-6 7.40741E-7 C 0.00226 -0.00208 0.00452 -0.00393 0.0066 -0.00625 C 0.00851 -0.00856 0.00886 -0.0125 0.01025 -0.01504 C 0.01129 -0.01689 0.01285 -0.01828 0.01407 -0.0199 C 0.01754 -0.02916 0.01389 -0.02083 0.01962 -0.02986 C 0.02188 -0.03356 0.02622 -0.0412 0.02622 -0.0412 C 0.02743 -0.04606 0.02691 -0.04514 0.02986 -0.04976 C 0.03073 -0.05115 0.03195 -0.05208 0.03282 -0.0537 C 0.03386 -0.05555 0.03473 -0.05764 0.03559 -0.05995 C 0.03629 -0.06157 0.03646 -0.06342 0.0375 -0.06481 C 0.03837 -0.06643 0.03993 -0.06736 0.04115 -0.06851 C 0.04184 -0.0699 0.04236 -0.07106 0.04306 -0.07222 C 0.04393 -0.0743 0.04462 -0.07662 0.04584 -0.07847 C 0.04653 -0.07963 0.04792 -0.07986 0.04861 -0.08101 C 0.04966 -0.0824 0.05035 -0.08449 0.05139 -0.08611 C 0.05486 -0.09051 0.05591 -0.09097 0.0599 -0.09351 C 0.07796 -0.11759 0.05591 -0.09004 0.07014 -0.10347 C 0.07188 -0.10509 0.07309 -0.10787 0.07483 -0.10972 C 0.07778 -0.11319 0.08125 -0.11597 0.08421 -0.11967 C 0.09167 -0.12986 0.09236 -0.13148 0.09914 -0.13842 C 0.10122 -0.14051 0.10348 -0.14259 0.10556 -0.14467 C 0.11771 -0.15486 0.10677 -0.14375 0.11875 -0.15578 C 0.12032 -0.1574 0.12188 -0.15902 0.12344 -0.16088 C 0.12535 -0.16319 0.12691 -0.1662 0.129 -0.16828 C 0.13073 -0.1699 0.13282 -0.1706 0.13455 -0.17199 C 0.14341 -0.17939 0.15122 -0.18865 0.16077 -0.19444 C 0.16598 -0.19768 0.17153 -0.19976 0.17674 -0.20324 C 0.18525 -0.20879 0.18039 -0.20578 0.19167 -0.2118 C 0.19358 -0.21389 0.19514 -0.21666 0.19723 -0.21805 C 0.20938 -0.22662 0.20434 -0.22014 0.21493 -0.22546 C 0.22171 -0.22893 0.22813 -0.2331 0.23455 -0.2368 L 0.24584 -0.24305 C 0.24827 -0.24444 0.25087 -0.2456 0.2533 -0.24676 C 0.25712 -0.24838 0.26077 -0.25046 0.26459 -0.25162 C 0.26719 -0.25254 0.27014 -0.25254 0.27292 -0.25301 C 0.27639 -0.25416 0.27969 -0.25578 0.28316 -0.25671 C 0.29184 -0.25902 0.29896 -0.25949 0.30747 -0.26041 C 0.3375 -0.25972 0.36736 -0.25972 0.39723 -0.25787 C 0.40105 -0.25764 0.40469 -0.25509 0.40851 -0.25416 C 0.44601 -0.24467 0.38004 -0.26389 0.42813 -0.25046 C 0.4441 -0.24606 0.42292 -0.2493 0.44497 -0.24676 C 0.44775 -0.24583 0.45052 -0.2449 0.4533 -0.24421 C 0.45677 -0.24351 0.46025 -0.24351 0.46355 -0.24305 C 0.4658 -0.24259 0.46789 -0.24213 0.47014 -0.24166 C 0.4724 -0.24097 0.47448 -0.24004 0.47674 -0.23935 C 0.48594 -0.23634 0.48473 -0.23773 0.49254 -0.23426 C 0.51146 -0.22592 0.49028 -0.23495 0.50573 -0.22685 C 0.50834 -0.22546 0.51129 -0.22453 0.51407 -0.22314 C 0.5158 -0.22222 0.51719 -0.2206 0.51875 -0.21944 C 0.52066 -0.21805 0.52257 -0.21713 0.52431 -0.21551 C 0.52552 -0.21458 0.52605 -0.21296 0.52709 -0.2118 C 0.53646 -0.20301 0.53143 -0.21111 0.54028 -0.1993 C 0.54271 -0.19606 0.54601 -0.18726 0.54775 -0.18449 C 0.55226 -0.17685 0.55 -0.18009 0.55434 -0.17453 C 0.55556 -0.17106 0.55677 -0.16782 0.55799 -0.16458 C 0.55834 -0.16342 0.55851 -0.16203 0.55886 -0.16088 C 0.55973 -0.15833 0.56077 -0.15578 0.56181 -0.15324 C 0.56198 -0.15115 0.56233 -0.14907 0.56268 -0.14699 C 0.5632 -0.14375 0.56424 -0.14051 0.56459 -0.13703 C 0.56511 -0.13217 0.56511 -0.12708 0.56546 -0.12222 C 0.56563 -0.12014 0.56615 -0.11805 0.5665 -0.11597 C 0.56615 -0.09004 0.5665 -0.06435 0.56546 -0.03865 C 0.56528 -0.03472 0.5632 -0.03125 0.56268 -0.02754 C 0.56198 -0.02245 0.5625 -0.01736 0.56181 -0.0125 C 0.56094 -0.0074 0.55938 -0.00254 0.55799 0.00255 C 0.55712 0.00579 0.55608 0.00903 0.55521 0.0125 C 0.55452 0.01482 0.554 0.0176 0.5533 0.01991 C 0.55261 0.02246 0.55139 0.02477 0.55052 0.02732 C 0.54914 0.03125 0.54775 0.03727 0.54671 0.04121 C 0.54636 0.04283 0.54636 0.04445 0.54584 0.04607 C 0.54514 0.04838 0.54393 0.05024 0.54306 0.05232 C 0.54236 0.05394 0.54202 0.05579 0.54115 0.05741 C 0.54011 0.0588 0.53872 0.05973 0.5375 0.06111 C 0.53542 0.06621 0.53525 0.0676 0.53177 0.07223 C 0.53108 0.07338 0.53004 0.07385 0.529 0.07477 C 0.52813 0.07686 0.52743 0.07917 0.52622 0.08102 C 0.51372 0.1007 0.52309 0.08565 0.51598 0.09352 C 0.51493 0.09445 0.51424 0.0963 0.5132 0.09723 C 0.51146 0.09861 0.50921 0.09931 0.50747 0.10093 C 0.50521 0.10301 0.50348 0.10649 0.50105 0.10834 C 0.4974 0.11111 0.49358 0.1125 0.48976 0.11459 C 0.4882 0.11551 0.48664 0.11644 0.48507 0.11713 C 0.4823 0.11829 0.47952 0.11945 0.47674 0.12084 C 0.47483 0.12199 0.47292 0.12338 0.47101 0.12454 C 0.46858 0.12593 0.46598 0.12686 0.46355 0.12824 C 0.45799 0.13172 0.45278 0.13727 0.44671 0.13959 C 0.44063 0.1419 0.43611 0.14329 0.43004 0.14699 C 0.42761 0.14838 0.4257 0.1507 0.42344 0.15209 C 0.41355 0.15741 0.41094 0.15695 0.40105 0.15949 C 0.3823 0.16436 0.39393 0.1625 0.37761 0.16436 C 0.37448 0.16528 0.37136 0.16621 0.36823 0.1669 C 0.36424 0.16783 0.36007 0.16806 0.35608 0.16945 C 0.34983 0.17176 0.34375 0.1757 0.3375 0.17824 C 0.33212 0.18033 0.32726 0.18241 0.32153 0.18311 C 0.31632 0.18403 0.31094 0.18403 0.30573 0.18449 C 0.29254 0.18403 0.27952 0.18403 0.26632 0.18311 C 0.26268 0.18287 0.25886 0.18149 0.25521 0.18056 C 0.22726 0.17477 0.28108 0.18658 0.2375 0.17686 C 0.21684 0.16667 0.24271 0.17871 0.2224 0.17199 C 0.2066 0.16667 0.21233 0.16505 0.19358 0.15579 C 0.19098 0.1544 0.18837 0.15348 0.18594 0.15209 C 0.17969 0.14815 0.17466 0.14491 0.16927 0.13959 C 0.16719 0.1375 0.16563 0.13519 0.16355 0.13334 C 0.16216 0.13195 0.16042 0.13102 0.15886 0.12963 C 0.15591 0.12639 0.15417 0.12361 0.15243 0.11968 C 0.15105 0.11667 0.14966 0.11389 0.14861 0.11088 C 0.1474 0.10718 0.14584 0.09977 0.14584 0.09977 C 0.14271 0.05834 0.14323 0.06875 0.14584 -0.00879 C 0.14618 -0.01805 0.14914 -0.02106 0.15139 -0.0287 C 0.15261 -0.0324 0.15313 -0.03634 0.15417 -0.03981 C 0.15504 -0.04259 0.15625 -0.0449 0.15712 -0.04745 C 0.16111 -0.05972 0.16077 -0.0625 0.16632 -0.07476 C 0.16736 -0.07685 0.16806 -0.07916 0.16927 -0.08101 C 0.1724 -0.08588 0.17605 -0.09004 0.17952 -0.09467 C 0.18108 -0.09676 0.1823 -0.0993 0.18421 -0.10092 C 0.18629 -0.10301 0.18855 -0.10509 0.19063 -0.10717 C 0.1948 -0.11134 0.19844 -0.1162 0.20278 -0.11967 C 0.20782 -0.12338 0.2132 -0.12639 0.21789 -0.13078 C 0.22535 -0.13796 0.22431 -0.13773 0.23368 -0.14328 C 0.23611 -0.14467 0.23872 -0.1456 0.24115 -0.14699 C 0.24775 -0.15092 0.2507 -0.15393 0.25712 -0.15694 C 0.26007 -0.15856 0.26337 -0.15926 0.26632 -0.16088 C 0.26841 -0.1618 0.26997 -0.16389 0.27205 -0.16458 C 0.275 -0.16551 0.2783 -0.16527 0.28143 -0.16574 C 0.3007 -0.16875 0.27101 -0.16504 0.29809 -0.16828 C 0.31216 -0.16782 0.32622 -0.16805 0.34028 -0.16689 C 0.34341 -0.16666 0.34653 -0.16527 0.34966 -0.16458 C 0.36077 -0.16203 0.36077 -0.16203 0.37101 -0.16088 C 0.37396 -0.15972 0.38837 -0.15439 0.39254 -0.15208 C 0.39636 -0.14976 0.4 -0.14699 0.40382 -0.14467 C 0.4066 -0.14282 0.40938 -0.14143 0.41216 -0.13958 C 0.41719 -0.13634 0.42205 -0.13264 0.42709 -0.12963 C 0.42934 -0.12847 0.4316 -0.12708 0.43368 -0.12592 C 0.4349 -0.125 0.43629 -0.12453 0.4375 -0.12338 C 0.43941 -0.12129 0.44115 -0.11828 0.44306 -0.11597 C 0.44514 -0.11319 0.44861 -0.11041 0.45052 -0.10717 C 0.45417 -0.10069 0.4566 -0.0956 0.45886 -0.08842 C 0.45938 -0.08726 0.45955 -0.08588 0.4599 -0.08472 C 0.46337 -0.07338 0.46459 -0.07152 0.46632 -0.06111 C 0.46719 -0.05625 0.46771 -0.04814 0.46823 -0.04375 C 0.47014 -0.02569 0.46823 -0.0493 0.47014 -0.02361 C 0.4698 -0.00671 0.46997 0.01042 0.46927 0.02732 C 0.4691 0.03172 0.46858 0.03588 0.46736 0.03982 C 0.46476 0.04838 0.46059 0.05625 0.45799 0.06482 C 0.45573 0.07223 0.45573 0.07269 0.45243 0.08102 C 0.45191 0.08218 0.45122 0.08357 0.45052 0.08473 C 0.44914 0.08681 0.44723 0.08866 0.44584 0.09098 C 0.44028 0.09977 0.43872 0.10486 0.43177 0.11204 L 0.42344 0.12084 C 0.42223 0.12223 0.42101 0.12338 0.41962 0.12454 C 0.41789 0.12616 0.41615 0.12824 0.41407 0.12963 C 0.41285 0.13033 0.41146 0.13033 0.41025 0.13079 C 0.40035 0.13519 0.40591 0.13357 0.39723 0.13704 C 0.39601 0.1375 0.3948 0.13797 0.39358 0.1382 C 0.38855 0.13936 0.38351 0.14005 0.37848 0.14074 L 0.37101 0.14213 C 0.36077 0.14121 0.35052 0.14121 0.34028 0.13959 C 0.33733 0.13912 0.33455 0.13727 0.33177 0.13588 C 0.32431 0.13195 0.31667 0.12801 0.30938 0.12338 C 0.29757 0.11598 0.28403 0.11204 0.27396 0.10093 C 0.26511 0.09144 0.26528 0.09329 0.26077 0.08473 C 0.25886 0.08102 0.25521 0.07338 0.25521 0.07338 C 0.25608 0.04607 0.25539 0.04352 0.25886 0.01736 C 0.25955 0.01297 0.2599 0.00811 0.26077 0.00371 C 0.26146 0.0007 0.26268 -0.00208 0.26355 -0.00509 C 0.26528 -0.01041 0.2665 -0.01597 0.26823 -0.02129 C 0.26962 -0.02546 0.27153 -0.02939 0.27292 -0.03356 C 0.27466 -0.03889 0.2757 -0.04467 0.27761 -0.04976 C 0.27917 -0.05393 0.2816 -0.05717 0.28316 -0.06111 C 0.28681 -0.06967 0.29028 -0.07847 0.29358 -0.08726 C 0.29549 -0.09259 0.29688 -0.09838 0.29914 -0.10347 C 0.30035 -0.10625 0.30191 -0.10902 0.30278 -0.11226 C 0.304 -0.11574 0.30469 -0.11967 0.30573 -0.12338 C 0.3066 -0.12662 0.30747 -0.13009 0.30851 -0.13333 C 0.30868 -0.13588 0.30903 -0.13842 0.30938 -0.14074 C 0.30973 -0.14375 0.3099 -0.14676 0.31025 -0.14953 C 0.31094 -0.15439 0.31129 -0.15625 0.31216 -0.16088 C 0.31181 -0.16944 0.31233 -0.17824 0.31129 -0.18703 C 0.31111 -0.18865 0.30938 -0.18935 0.30851 -0.19074 C 0.30747 -0.19236 0.3066 -0.19398 0.30573 -0.1956 C 0.30504 -0.19699 0.30469 -0.19838 0.30382 -0.1993 C 0.30209 -0.20139 0.3 -0.20277 0.29809 -0.20439 C 0.29132 -0.21088 0.29375 -0.21041 0.2823 -0.21805 C 0.28039 -0.21944 0.27848 -0.2206 0.27674 -0.22176 C 0.2691 -0.22731 0.2691 -0.22801 0.26181 -0.23171 C 0.25903 -0.2331 0.25608 -0.23426 0.2533 -0.23564 C 0.25105 -0.23657 0.24896 -0.23819 0.24671 -0.23935 C 0.24375 -0.24074 0.24046 -0.24143 0.2375 -0.24305 C 0.22361 -0.25023 0.23664 -0.24699 0.21962 -0.25162 C 0.21719 -0.25231 0.21476 -0.25254 0.21216 -0.25301 C 0.20816 -0.2537 0.20417 -0.25463 0.2 -0.25555 C 0.19723 -0.25601 0.19445 -0.25601 0.19167 -0.25671 C 0.18403 -0.25856 0.17674 -0.26134 0.16927 -0.26296 C 0.15434 -0.26597 0.16111 -0.26481 0.14861 -0.26666 C 0.14618 -0.26759 0.14375 -0.26875 0.14115 -0.26921 C 0.13438 -0.27037 0.129 -0.26967 0.1224 -0.27176 C 0.11893 -0.27268 0.11563 -0.27407 0.11216 -0.27546 L 0.02709 -0.27291 C 0.02431 -0.27291 0.02153 -0.27245 0.01875 -0.27176 C 0.01355 -0.27037 0.01042 -0.26713 0.00556 -0.26412 C 0.00191 -0.26203 -0.00191 -0.26041 -0.00555 -0.25787 C -0.00798 -0.25625 -0.01041 -0.25439 -0.01302 -0.25301 C -0.01875 -0.24976 -0.01944 -0.25139 -0.02517 -0.24676 C -0.02691 -0.24537 -0.02812 -0.24305 -0.02986 -0.24166 C -0.04357 -0.23125 -0.03333 -0.24213 -0.04392 -0.23171 C -0.04809 -0.22777 -0.05208 -0.22361 -0.05607 -0.21944 C -0.05798 -0.21736 -0.05954 -0.21481 -0.06163 -0.21319 C -0.06597 -0.20926 -0.06927 -0.20671 -0.07291 -0.20185 C -0.08055 -0.19166 -0.08889 -0.1787 -0.09531 -0.16689 C -0.09704 -0.16389 -0.09826 -0.16018 -0.1 -0.15694 C -0.11666 -0.12754 -0.09618 -0.16782 -0.11302 -0.13588 C -0.11475 -0.13264 -0.11597 -0.12916 -0.1177 -0.12592 C -0.12274 -0.11643 -0.12847 -0.10949 -0.13177 -0.09838 C -0.13229 -0.09629 -0.13298 -0.09444 -0.13368 -0.09213 C -0.13454 -0.08842 -0.13541 -0.08472 -0.13645 -0.08101 C -0.14114 -0.06435 -0.13472 -0.09236 -0.1401 -0.06736 C -0.14045 -0.06226 -0.14062 -0.0574 -0.14114 -0.05231 C -0.14132 -0.05069 -0.14184 -0.04907 -0.14201 -0.04745 C -0.14427 -0.03217 -0.14166 -0.04652 -0.14392 -0.03495 C -0.14323 -0.02291 -0.14288 -0.01088 -0.14201 0.00116 C -0.14201 0.00255 -0.14132 0.00371 -0.14114 0.00486 C -0.14062 0.00695 -0.14097 0.00926 -0.1401 0.01111 C -0.13958 0.0125 -0.13819 0.01274 -0.13732 0.01366 C -0.12951 0.02408 -0.13767 0.01574 -0.12986 0.02732 C -0.12882 0.02894 -0.12743 0.0301 -0.12621 0.03102 C -0.12343 0.03334 -0.12239 0.03357 -0.11961 0.03496 C -0.1177 0.03403 -0.11545 0.03403 -0.11406 0.03241 C -0.11302 0.03125 -0.11336 0.02894 -0.11302 0.02732 C -0.1125 0.02477 -0.11163 0.02246 -0.11111 0.01991 C -0.11041 0.01574 -0.11024 0.01158 -0.10937 0.00741 C -0.10868 0.0044 -0.10729 0.00162 -0.10659 -0.00115 C -0.10538 -0.00532 -0.10486 -0.00972 -0.10364 -0.01365 C -0.10295 -0.01666 -0.10173 -0.01944 -0.10086 -0.02245 C -0.09965 -0.02708 -0.09861 -0.03171 -0.09722 -0.03611 C -0.096 -0.03958 -0.09444 -0.04259 -0.0934 -0.04606 C -0.09201 -0.05069 -0.09114 -0.05532 -0.08975 -0.05995 C -0.08698 -0.06851 -0.08402 -0.07731 -0.08125 -0.08611 C -0.08003 -0.08981 -0.07899 -0.09351 -0.0776 -0.09722 C -0.07378 -0.10671 -0.07014 -0.11643 -0.06632 -0.12592 C -0.06024 -0.14143 -0.05104 -0.16111 -0.04288 -0.17199 C -0.03663 -0.18055 -0.02951 -0.19027 -0.02239 -0.19699 C -0.01927 -0.19976 -0.01632 -0.20301 -0.01302 -0.20555 C -0.00816 -0.20949 0.00521 -0.21921 0.0132 -0.22314 C 0.01841 -0.22569 0.02344 -0.22939 0.029 -0.23055 L 0.04028 -0.2331 C 0.0573 -0.23217 0.07448 -0.2324 0.09167 -0.23055 C 0.10417 -0.22916 0.12066 -0.21736 0.13091 -0.2118 C 0.13455 -0.20995 0.13837 -0.20856 0.14202 -0.20694 C 0.14827 -0.20115 0.15504 -0.19606 0.16077 -0.18935 C 0.1658 -0.18356 0.17066 -0.17777 0.1757 -0.17199 C 0.17848 -0.16898 0.18143 -0.16643 0.18421 -0.16319 L 0.19063 -0.15578 C 0.19202 -0.15254 0.19306 -0.14907 0.19445 -0.14583 C 0.19514 -0.14398 0.19653 -0.14282 0.19723 -0.14074 C 0.19844 -0.13726 0.19914 -0.13333 0.2 -0.12963 C 0.20226 -0.1118 0.19966 -0.13402 0.20191 -0.11226 C 0.20243 -0.10671 0.20313 -0.10139 0.20382 -0.09606 C 0.20261 -0.04884 0.20417 -0.07291 0.20105 -0.0412 C 0.2007 -0.03773 0.20087 -0.03426 0.2 -0.03125 C 0.18959 0.00973 0.19202 -0.0074 0.18039 0.02732 C 0.17396 0.04653 0.17969 0.03125 0.17014 0.05232 C 0.16841 0.05602 0.16719 0.05996 0.16546 0.06343 C 0.16285 0.06875 0.16007 0.07361 0.15712 0.07848 C 0.15504 0.08172 0.15243 0.0838 0.15052 0.08727 C 0.14861 0.09051 0.14775 0.09491 0.14584 0.09838 C 0.14306 0.10371 0.13941 0.10811 0.13646 0.11343 C 0.12691 0.13033 0.1375 0.11667 0.12431 0.13588 C 0.1198 0.14236 0.11493 0.14815 0.11025 0.1544 C 0.10816 0.15741 0.10643 0.16088 0.10382 0.1632 C 0.09914 0.16736 0.0948 0.17223 0.08976 0.1757 C 0.08039 0.18195 0.07639 0.18519 0.06546 0.18936 C 0.06302 0.19028 0.06042 0.19028 0.05799 0.19074 C 0.04358 0.18982 0.02934 0.19005 0.01493 0.1882 C 0.01337 0.18797 0.01233 0.18588 0.01129 0.18449 C 0.01007 0.18264 0.00938 0.1801 0.00851 0.17824 C 0.0073 0.1757 0.00591 0.17315 0.00469 0.17061 C 0.00348 0.16829 0.00191 0.16598 0.00105 0.1632 C 0.00035 0.16158 -0.00017 0.15973 -0.00086 0.15834 C -0.00295 0.1544 -0.00538 0.15093 -0.00746 0.14699 C -0.01232 0.1375 -0.01562 0.1294 -0.01961 0.11968 C -0.02343 0.09954 -0.025 0.09676 -0.02517 0.07848 C -0.02569 0.03449 -0.025 -0.00949 -0.02621 -0.0537 C -0.02621 -0.05578 -0.02812 -0.05694 -0.02899 -0.05856 C -0.03055 -0.0618 -0.03177 -0.06551 -0.03368 -0.06851 C -0.03472 -0.07037 -0.03593 -0.07222 -0.03732 -0.07361 C -0.04496 -0.08125 -0.05312 -0.08912 -0.06267 -0.09213 C -0.06441 -0.09282 -0.06632 -0.09305 -0.06823 -0.09351 C -0.07118 -0.09537 -0.07673 -0.09953 -0.08038 -0.10092 C -0.08194 -0.10162 -0.0835 -0.10185 -0.08507 -0.10231 C -0.09097 -0.10185 -0.09687 -0.10208 -0.10277 -0.10092 C -0.10382 -0.10069 -0.10468 -0.0993 -0.10555 -0.09838 C -0.10711 -0.09722 -0.10885 -0.09606 -0.11024 -0.09467 C -0.11406 -0.09097 -0.12604 -0.0787 -0.12795 -0.07361 C -0.12864 -0.07199 -0.12899 -0.07014 -0.12986 -0.06851 C -0.13211 -0.06412 -0.13489 -0.06018 -0.13732 -0.05601 C -0.13923 -0.05324 -0.14132 -0.05046 -0.14288 -0.04745 C -0.14427 -0.0449 -0.14548 -0.04236 -0.1467 -0.03981 C -0.14843 -0.03634 -0.14965 -0.03217 -0.15139 -0.0287 C -0.15243 -0.02639 -0.15399 -0.02476 -0.15503 -0.02245 C -0.15711 -0.01851 -0.15868 -0.01389 -0.16076 -0.00995 C -0.16215 -0.0074 -0.16423 -0.00532 -0.16545 -0.00254 C -0.16961 0.00834 -0.17291 0.01991 -0.17656 0.03102 C -0.17725 0.03311 -0.17795 0.03519 -0.17847 0.03727 C -0.17968 0.04329 -0.18073 0.05093 -0.18125 0.05741 C -0.18246 0.07107 -0.18177 0.06829 -0.18316 0.07963 C -0.18437 0.08936 -0.1868 0.10834 -0.1868 0.10834 C -0.18663 0.11598 -0.18663 0.12338 -0.18593 0.13079 C -0.18541 0.13565 -0.17968 0.1463 -0.17847 0.14815 C -0.17604 0.15232 -0.17482 0.15486 -0.17187 0.15834 C -0.16441 0.1669 -0.16996 0.16019 -0.16441 0.16574 C -0.16284 0.16736 -0.16163 0.16945 -0.15972 0.17061 C -0.15833 0.17153 -0.15659 0.17153 -0.15503 0.17199 C -0.15329 0.17315 -0.15139 0.17454 -0.14948 0.1757 C -0.14826 0.17639 -0.14704 0.17662 -0.14583 0.17686 C -0.14305 0.17778 -0.1401 0.17871 -0.13732 0.1794 C -0.12639 0.18195 -0.12378 0.18195 -0.11302 0.18311 L -0.05329 0.18056 C -0.05017 0.18056 -0.04687 0.18033 -0.04392 0.1794 C -0.03906 0.17778 -0.02777 0.17176 -0.02239 0.16829 C -0.0177 0.16505 -0.01319 0.16135 -0.00833 0.15834 C -0.00069 0.15301 0.00712 0.14815 0.01493 0.14329 C 0.01806 0.14144 0.02136 0.14028 0.02431 0.1382 C 0.03438 0.13125 0.04046 0.12292 0.04948 0.11343 C 0.05174 0.11111 0.06042 0.10301 0.06268 0.09977 C 0.06806 0.09213 0.07049 0.08704 0.07379 0.07848 C 0.07986 0.0632 0.09202 0.0375 0.09636 0.01621 C 0.09671 0.01412 0.09809 0.00139 0.09809 7.40741E-7 C 0.09775 -0.01365 0.1007 -0.03055 0.09358 -0.04236 C 0.09028 -0.04768 0.08889 -0.05115 0.08421 -0.05486 C 0.07223 -0.06458 0.06181 -0.06713 0.04775 -0.07222 C 0.04375 -0.07384 0.03959 -0.07523 0.03559 -0.07592 C 0.03212 -0.07685 0.02865 -0.07685 0.02535 -0.07731 C 0.02084 -0.07801 0.0165 -0.0787 0.01216 -0.07986 C 0.00938 -0.08032 0.0066 -0.08148 0.00382 -0.08217 C -0.00625 -0.08472 -0.00833 -0.08472 -0.0177 -0.08611 C -0.02152 -0.08726 -0.02517 -0.08865 -0.02899 -0.08981 C -0.03142 -0.09051 -0.03385 -0.09051 -0.03645 -0.09097 C -0.0401 -0.09166 -0.04392 -0.09282 -0.04757 -0.09351 C -0.05069 -0.09398 -0.05382 -0.09421 -0.05694 -0.09467 C -0.06441 -0.09629 -0.07204 -0.09699 -0.07934 -0.09976 C -0.08923 -0.10347 -0.08368 -0.10162 -0.09618 -0.10463 C -0.10156 -0.10833 -0.10729 -0.11111 -0.11215 -0.11597 C -0.1243 -0.12824 -0.10954 -0.1125 -0.1177 -0.12338 C -0.12847 -0.1375 -0.11371 -0.11412 -0.12517 -0.13333 C -0.12552 -0.13449 -0.12569 -0.13588 -0.12621 -0.13703 C -0.12691 -0.13935 -0.12812 -0.1412 -0.12899 -0.14328 C -0.12968 -0.1449 -0.1302 -0.14676 -0.13073 -0.14838 L -0.13264 -0.16088 C -0.13298 -0.16296 -0.1335 -0.16481 -0.13368 -0.16689 L -0.13454 -0.17708 C -0.13385 -0.1831 -0.13385 -0.18958 -0.13264 -0.1956 C -0.13229 -0.19768 -0.13073 -0.19884 -0.12986 -0.20069 C -0.12795 -0.20416 -0.1276 -0.20578 -0.12517 -0.20926 C -0.12413 -0.21111 -0.12257 -0.2125 -0.12152 -0.21435 C -0.12066 -0.21551 -0.12048 -0.21713 -0.11961 -0.21805 C -0.11753 -0.22037 -0.11527 -0.22222 -0.11302 -0.2243 C -0.10885 -0.23287 -0.11319 -0.225 -0.10191 -0.23564 C -0.09982 -0.23726 -0.09826 -0.24004 -0.09618 -0.24166 C -0.09461 -0.24305 -0.09253 -0.24328 -0.09062 -0.24421 C -0.0776 -0.25092 -0.08871 -0.24791 -0.06632 -0.25416 C -0.0618 -0.25555 -0.04357 -0.25648 -0.04201 -0.25671 C -0.01892 -0.25625 0.00417 -0.25671 0.02709 -0.25555 C 0.02934 -0.25532 0.0316 -0.25393 0.03368 -0.25301 C 0.03716 -0.25139 0.04792 -0.24537 0.05139 -0.24305 C 0.06875 -0.23148 0.06858 -0.2324 0.08143 -0.21944 C 0.08334 -0.21736 0.08525 -0.21551 0.08698 -0.21319 C 0.09028 -0.20833 0.09323 -0.20324 0.09636 -0.19814 C 0.09792 -0.1956 0.10105 -0.18981 0.10191 -0.18703 C 0.1033 -0.18217 0.10469 -0.175 0.10556 -0.16944 C 0.10504 -0.1574 0.10486 -0.14537 0.10382 -0.13333 C 0.10365 -0.13148 0.10243 -0.13009 0.10191 -0.12847 C 0.10087 -0.12546 0.10018 -0.12245 0.09914 -0.11967 C 0.09618 -0.1125 0.09341 -0.10509 0.08976 -0.09838 C 0.08212 -0.08426 0.08611 -0.09143 0.07483 -0.07222 C 0.06962 -0.06365 0.07084 -0.06597 0.06459 -0.05486 C 0.0599 -0.04652 0.05608 -0.03726 0.05052 -0.02986 C 0.04236 -0.01898 0.04879 -0.02847 0.04028 -0.0125 C 0.03542 -0.0037 0.03421 -0.00463 0.029 0.00741 L 0.02535 0.01621 C 0.02483 0.01875 0.02414 0.02246 0.02344 0.025 C 0.02292 0.02662 0.02223 0.02824 0.02153 0.02986 C 0.02118 0.03311 0.02101 0.03658 0.02066 0.03982 C 0.02032 0.0419 0.01962 0.04399 0.01962 0.04607 C 0.01962 0.05324 0.0198 0.06019 0.02066 0.06736 C 0.02101 0.07107 0.02605 0.07824 0.02709 0.07963 C 0.029 0.08241 0.03073 0.08496 0.03282 0.08727 C 0.03507 0.09005 0.03559 0.08959 0.03837 0.09098 C 0.03855 0.09098 0.04462 0.09445 0.04584 0.09468 C 0.04896 0.09537 0.05209 0.09561 0.05521 0.09584 C 0.06042 0.09561 0.0658 0.09561 0.07101 0.09468 C 0.0724 0.09445 0.07361 0.09306 0.07483 0.09213 C 0.0783 0.08959 0.08021 0.08658 0.08316 0.08218 C 0.08421 0.08079 0.08507 0.07894 0.08594 0.07732 C 0.08629 0.07547 0.08664 0.07385 0.08698 0.07223 C 0.09098 0.04792 0.08802 0.04074 0.08698 0.00255 C 0.08698 0.00047 0.08629 -0.00162 0.08594 -0.0037 C 0.08559 -0.00717 0.08559 -0.01041 0.08507 -0.01365 C 0.08473 -0.01597 0.08386 -0.01782 0.08316 -0.0199 C 0.0816 -0.02569 0.08039 -0.03171 0.07848 -0.0375 C 0.07778 -0.03958 0.07639 -0.04143 0.0757 -0.04375 C 0.07466 -0.04722 0.07414 -0.05115 0.07292 -0.05486 C 0.07066 -0.06226 0.06337 -0.07106 0.06077 -0.07592 C 0.05816 -0.08078 0.05625 -0.08935 0.05243 -0.09351 C 0.02153 -0.12662 0.03611 -0.11226 0.00382 -0.12963 C 0.00052 -0.13125 -0.00243 -0.13402 -0.00555 -0.13588 C -0.01632 -0.14166 -0.01562 -0.14074 -0.02621 -0.14213 C -0.02864 -0.14282 -0.03107 -0.14467 -0.03368 -0.14467 C -0.04166 -0.14467 -0.05 -0.14421 -0.05798 -0.14213 C -0.05989 -0.14166 -0.06093 -0.13865 -0.06267 -0.13703 C -0.06527 -0.13449 -0.06597 -0.13472 -0.06823 -0.13078 C -0.07309 -0.12222 -0.07395 -0.1118 -0.0776 -0.10231 L -0.08125 -0.09213 C -0.08316 -0.08148 -0.08628 -0.07083 -0.0868 -0.05995 C -0.08767 -0.0449 -0.0868 -0.02986 -0.08507 -0.01504 C -0.0835 -0.00185 -0.08003 -0.00046 -0.07656 0.0088 C -0.07361 0.01644 -0.07465 0.01713 -0.071 0.02361 C -0.06961 0.02639 -0.06788 0.02848 -0.06632 0.03102 C -0.06371 0.03565 -0.0618 0.04074 -0.05885 0.04491 C -0.05764 0.04653 -0.05625 0.04792 -0.05503 0.04977 C -0.05017 0.05811 -0.05225 0.05811 -0.04583 0.06598 C -0.04479 0.06736 -0.04323 0.0676 -0.04201 0.06852 C -0.03871 0.07292 -0.03923 0.07292 -0.03454 0.07593 C -0.03368 0.07662 -0.03264 0.07662 -0.03177 0.07732 C -0.02829 0.07917 -0.025 0.08172 -0.02152 0.08357 C -0.02031 0.08403 -0.01892 0.08426 -0.0177 0.08473 C -0.01493 0.08588 -0.01215 0.0875 -0.00937 0.08843 C -0.00746 0.08912 -0.00555 0.08936 -0.00364 0.08959 C 0.01858 0.09399 0.00313 0.09051 0.01598 0.09352 C 0.02275 0.09213 0.02969 0.09144 0.03646 0.08959 C 0.03785 0.08936 0.03907 0.0882 0.04028 0.08727 C 0.04375 0.08426 0.05296 0.07732 0.05608 0.07107 C 0.05903 0.06551 0.06111 0.05926 0.06355 0.05348 C 0.06424 0.05232 0.06476 0.05116 0.06546 0.04977 C 0.06632 0.03102 0.06736 0.02107 0.06546 0.00116 C 0.06511 -0.00277 0.06355 -0.00625 0.06268 -0.00995 C 0.06233 -0.01157 0.06216 -0.01342 0.06164 -0.01504 C 0.06094 -0.01713 0.05973 -0.01898 0.05886 -0.02129 C 0.05816 -0.02361 0.05799 -0.02639 0.05712 -0.0287 C 0.04948 -0.04907 0.05452 -0.03541 0.04861 -0.0449 C 0.03559 -0.06597 0.0349 -0.07384 0.01129 -0.08726 C 0.00469 -0.09097 -0.00139 -0.09652 -0.00833 -0.09838 C -0.01145 -0.0993 -0.01458 -0.10023 -0.0177 -0.10092 C -0.02639 -0.10301 -0.02951 -0.10347 -0.03732 -0.10463 L -0.05607 -0.10347 C -0.05868 -0.10254 -0.06163 -0.09606 -0.06163 -0.09606 C -0.06389 -0.09004 -0.06649 -0.08449 -0.06823 -0.07847 C -0.07361 -0.05972 -0.071 -0.06759 -0.07569 -0.05486 C -0.07604 -0.05231 -0.07795 -0.04143 -0.07847 -0.0375 C -0.07968 -0.02708 -0.0809 -0.01666 -0.08229 -0.00625 C -0.08194 -0.00092 -0.08211 0.00463 -0.08125 0.00996 C -0.07899 0.02454 -0.075 0.03311 -0.07014 0.04607 C -0.06579 0.05764 -0.06562 0.05903 -0.05885 0.07107 C -0.05 0.08681 -0.04878 0.09005 -0.03836 0.09977 C -0.03715 0.1007 -0.03576 0.10116 -0.03454 0.10209 C -0.03194 0.10417 -0.02968 0.10672 -0.02708 0.10834 C -0.02586 0.10926 -0.02448 0.10903 -0.02326 0.10973 C -0.0177 0.11227 -0.01232 0.11621 -0.00659 0.11829 C -0.00434 0.11922 -0.00225 0.12037 -2.22222E-6 0.12084 C 0.00504 0.12176 0.01007 0.12176 0.01493 0.12199 C 0.02466 0.11968 0.03438 0.11783 0.04393 0.11459 C 0.06667 0.10695 0.05625 0.1088 0.07014 0.10093 C 0.0875 0.09098 0.05643 0.1125 0.08889 0.09098 C 0.09028 0.09005 0.09115 0.0882 0.09254 0.08727 C 0.09532 0.08519 0.09827 0.08403 0.10105 0.08218 C 0.10764 0.07778 0.11389 0.07269 0.12066 0.06852 C 0.12743 0.06436 0.13438 0.06065 0.14115 0.05602 C 0.14306 0.05486 0.1448 0.05324 0.14671 0.05232 C 0.14948 0.05093 0.15243 0.05 0.15521 0.04861 C 0.15677 0.04792 0.15816 0.04653 0.1599 0.04607 C 0.16598 0.04445 0.1724 0.04352 0.17848 0.04236 L 0.18507 0.04121 C 0.1882 0.03982 0.19115 0.0382 0.19445 0.03727 C 0.21042 0.03357 0.24358 0.03912 0.25139 0.03982 C 0.25643 0.04236 0.26198 0.04329 0.26632 0.04723 C 0.26823 0.04908 0.26997 0.05093 0.27205 0.05232 C 0.27917 0.05718 0.27257 0.05047 0.27848 0.05486 C 0.28177 0.05718 0.28438 0.06065 0.28785 0.06227 C 0.29028 0.06343 0.29306 0.06459 0.29532 0.06598 C 0.29948 0.06875 0.29723 0.06945 0.30278 0.07107 C 0.30712 0.07223 0.31598 0.07338 0.31598 0.07338 C 0.31684 0.07385 0.31771 0.07454 0.31875 0.07477 C 0.32101 0.07547 0.32882 0.07686 0.33091 0.07732 C 0.33907 0.07686 0.34723 0.07732 0.35521 0.07593 C 0.3573 0.0757 0.35886 0.07338 0.36077 0.07223 C 0.36476 0.06991 0.36893 0.06829 0.37292 0.06598 C 0.3757 0.06436 0.37848 0.0625 0.38143 0.06111 C 0.38438 0.05926 0.38473 0.06019 0.38785 0.05741 C 0.39184 0.05371 0.39983 0.04537 0.40278 0.03982 C 0.40382 0.0382 0.40486 0.03658 0.40573 0.03496 C 0.40643 0.03287 0.40677 0.03056 0.40747 0.02871 C 0.41164 0.01783 0.40712 0.03311 0.41129 0.01991 C 0.41233 0.01667 0.4132 0.0132 0.41407 0.00996 C 0.41441 0.00834 0.41459 0.00672 0.41493 0.00486 C 0.41528 0.00371 0.41563 0.00255 0.41598 0.00116 C 0.41563 -0.00833 0.41528 -0.01782 0.41493 -0.02754 C 0.41493 -0.0331 0.41598 -0.05995 0.4132 -0.07361 C 0.41164 -0.08055 0.4099 -0.08611 0.4066 -0.09213 C 0.40539 -0.09467 0.4033 -0.09629 0.40191 -0.09838 C 0.40018 -0.10115 0.39896 -0.10439 0.39723 -0.10717 C 0.39549 -0.11018 0.39341 -0.11296 0.39167 -0.11597 C 0.38698 -0.12361 0.38924 -0.12268 0.38039 -0.13078 C 0.36233 -0.14768 0.36806 -0.1412 0.35139 -0.15069 C 0.33594 -0.15972 0.35261 -0.15324 0.329 -0.16319 C 0.32726 -0.16412 0.32535 -0.16412 0.32344 -0.16458 C 0.31337 -0.16713 0.329 -0.16435 0.31129 -0.16689 C 0.30903 -0.1662 0.3066 -0.1662 0.30469 -0.16458 C 0.30209 -0.16226 0.29809 -0.15578 0.29809 -0.15578 C 0.29618 -0.14514 0.29896 -0.15601 0.29445 -0.14699 C 0.29393 -0.14606 0.29393 -0.14444 0.29358 -0.14328 C 0.28924 -0.13032 0.29184 -0.14051 0.28976 -0.13217 C 0.28941 -0.12801 0.28889 -0.12384 0.28889 -0.11967 C 0.28889 -0.10555 0.28785 -0.07245 0.29063 -0.05115 C 0.29098 -0.04953 0.29115 -0.04768 0.29167 -0.04606 C 0.29375 -0.03865 0.29514 -0.03055 0.29809 -0.02361 C 0.29879 -0.02245 0.30417 -0.00949 0.3066 -0.00625 C 0.31129 7.40741E-7 0.31164 -0.00139 0.31789 0.00255 C 0.32101 0.0044 0.32379 0.00741 0.32709 0.0088 C 0.32986 0.00973 0.33282 0.00949 0.33559 0.00996 C 0.33924 0.01042 0.34306 0.01088 0.34671 0.01111 C 0.35677 0.01042 0.36684 0.01042 0.37674 0.0088 C 0.37848 0.00834 0.37969 0.00602 0.38143 0.00486 C 0.38403 0.00324 0.38698 0.00186 0.38976 7.40741E-7 C 0.39393 -0.00277 0.40591 -0.01412 0.4066 -0.01504 C 0.41389 -0.02268 0.42049 -0.03171 0.42813 -0.03865 L 0.44028 -0.04976 C 0.44931 -0.06967 0.44671 -0.05995 0.44966 -0.07847 C 0.44931 -0.08518 0.44896 -0.09189 0.44861 -0.09838 C 0.44844 -0.10231 0.44861 -0.10601 0.44775 -0.10972 C 0.44671 -0.11412 0.44427 -0.11782 0.44306 -0.12222 L 0.4375 -0.14074 C 0.43386 -0.16527 0.43768 -0.14143 0.43004 -0.17569 C 0.42848 -0.18194 0.42743 -0.18819 0.42622 -0.19444 C 0.42431 -0.21551 0.42639 -0.19421 0.42153 -0.22939 C 0.42118 -0.23217 0.42084 -0.23518 0.42066 -0.23796 C 0.41997 -0.24467 0.41945 -0.25139 0.41875 -0.25787 C 0.41945 -0.26551 0.41962 -0.27291 0.42066 -0.28032 C 0.42084 -0.28264 0.4257 -0.28865 0.42622 -0.28912 C 0.43073 -0.29351 0.43473 -0.29976 0.44028 -0.30162 C 0.4415 -0.30208 0.44271 -0.30231 0.44393 -0.30277 C 0.44809 -0.30486 0.45191 -0.30833 0.45608 -0.30902 L 0.46268 -0.31018 C 0.47084 -0.30995 0.47882 -0.30995 0.48698 -0.30902 C 0.5224 -0.30555 0.48959 -0.30833 0.50382 -0.30532 C 0.5066 -0.30463 0.50938 -0.30439 0.51216 -0.30416 C 0.53177 -0.29629 0.51563 -0.30393 0.52431 -0.29791 C 0.53108 -0.29305 0.53525 -0.29213 0.54028 -0.28541 C 0.54132 -0.28379 0.54219 -0.28194 0.54306 -0.28032 C 0.54341 -0.27824 0.54358 -0.27615 0.54393 -0.27407 C 0.54445 -0.27152 0.54549 -0.26921 0.54584 -0.26666 C 0.54636 -0.2625 0.54653 -0.25833 0.54671 -0.25416 C 0.54653 -0.24884 0.54514 -0.21389 0.54306 -0.20324 C 0.53872 -0.18078 0.53698 -0.17916 0.53091 -0.16088 C 0.52587 -0.1456 0.53403 -0.16551 0.52153 -0.14328 C 0.51997 -0.14074 0.51997 -0.13634 0.51789 -0.13449 C 0.49931 -0.11828 0.49948 -0.12014 0.48316 -0.11851 L 0.44861 -0.12083 C 0.44618 -0.12106 0.44358 -0.12152 0.44115 -0.12222 C 0.40712 -0.13055 0.40434 -0.13148 0.38039 -0.13842 C 0.36858 -0.14537 0.34723 -0.1574 0.3375 -0.16689 C 0.3349 -0.16944 0.30556 -0.19814 0.30278 -0.1993 C 0.29219 -0.20486 0.28125 -0.20902 0.27101 -0.21551 C 0.25712 -0.22476 0.24358 -0.23518 0.229 -0.24305 C 0.22118 -0.24722 0.21337 -0.25092 0.20573 -0.25555 C 0.1974 -0.26041 0.18993 -0.26782 0.18143 -0.27176 C 0.17674 -0.27384 0.17188 -0.27569 0.16736 -0.27801 C 0.16441 -0.27939 0.16181 -0.28148 0.15886 -0.28287 C 0.15625 -0.28402 0.1533 -0.28449 0.15052 -0.28541 C 0.13264 -0.29097 0.15573 -0.28449 0.13091 -0.29027 C 0.12969 -0.29074 0.12848 -0.29143 0.12709 -0.29166 C 0.12344 -0.29213 0.11962 -0.29236 0.11598 -0.29282 C 0.1066 -0.29213 0.09688 -0.29351 0.08785 -0.29027 C 0.08282 -0.28865 0.07552 -0.26944 0.07379 -0.26551 C 0.07188 -0.26064 0.0698 -0.25578 0.06823 -0.25046 C 0.0658 -0.24189 0.06164 -0.2243 0.06164 -0.2243 C 0.06164 -0.22384 0.05886 -0.19953 0.05886 -0.1956 C 0.05886 -0.18726 0.05938 -0.17893 0.0599 -0.17083 C 0.06007 -0.16828 0.06007 -0.16551 0.06077 -0.16319 C 0.06285 -0.15648 0.06493 -0.1493 0.06823 -0.14328 L 0.07952 -0.12338 C 0.0816 -0.12014 0.08386 -0.11666 0.08594 -0.11342 C 0.08698 -0.11203 0.08785 -0.11088 0.08889 -0.10972 C 0.09306 -0.10463 0.09514 -0.10162 0.1 -0.09838 C 0.10486 -0.09514 0.10799 -0.09398 0.1132 -0.09213 C 0.11459 -0.09166 0.11632 -0.09143 0.11771 -0.09097 C 0.11875 -0.0912 0.13368 -0.0949 0.13837 -0.09838 C 0.14063 -0.10023 0.14289 -0.10231 0.14497 -0.10463 C 0.15191 -0.1125 0.15 -0.11389 0.15712 -0.12592 C 0.16111 -0.13287 0.1658 -0.13912 0.17014 -0.14583 C 0.17327 -0.15046 0.1757 -0.15601 0.17952 -0.15949 C 0.18386 -0.16365 0.18802 -0.16805 0.19254 -0.17199 C 0.19532 -0.1743 0.19809 -0.17615 0.20105 -0.17824 C 0.21077 -0.18495 0.21146 -0.18518 0.22066 -0.19074 C 0.22865 -0.18912 0.23907 -0.18865 0.24671 -0.1831 C 0.24861 -0.18194 0.25 -0.17986 0.25139 -0.17824 C 0.25243 -0.17708 0.25348 -0.17592 0.25417 -0.17453 C 0.25625 -0.17083 0.25799 -0.16689 0.2599 -0.16319 C 0.26198 -0.15902 0.26164 -0.16041 0.26268 -0.15578 C 0.26389 -0.15 0.26632 -0.13842 0.26632 -0.13842 C 0.26667 -0.13379 0.26736 -0.12916 0.26736 -0.12453 C 0.26736 -0.10555 0.26684 -0.08634 0.26632 -0.06736 C 0.26632 -0.06504 0.26563 -0.05578 0.26459 -0.05231 C 0.26372 -0.04976 0.2625 -0.04745 0.26181 -0.0449 C 0.26059 -0.04166 0.26025 -0.03796 0.25886 -0.03495 C 0.25799 -0.03264 0.25643 -0.03078 0.25521 -0.0287 C 0.25296 -0.02453 0.2533 -0.02361 0.24966 -0.0199 C 0.24653 -0.01689 0.23316 -0.00555 0.22813 -0.00254 C 0.22535 -0.00092 0.21823 0.00255 0.21407 0.00371 C 0.21042 0.00463 0.2066 0.00533 0.20278 0.00625 L 0.16546 0.00255 C 0.1632 0.00232 0.16111 0.00186 0.15886 0.00116 C 0.15365 -0.00046 0.14844 -0.00324 0.14306 -0.00509 C 0.13785 -0.00671 0.12709 -0.00879 0.12709 -0.00879 C 0.12344 -0.01088 0.11962 -0.0125 0.11598 -0.01504 C 0.11337 -0.01666 0.11111 -0.01851 0.10851 -0.0199 C 0.10486 -0.02199 0.10087 -0.02314 0.09723 -0.025 C 0.09132 -0.02801 0.08559 -0.0324 0.07952 -0.03495 C 0.07657 -0.03611 0.07327 -0.03564 0.07014 -0.03611 C 0.06789 -0.03657 0.0658 -0.0368 0.06355 -0.0375 C 0.05886 -0.03889 0.05417 -0.04074 0.04948 -0.04236 C 0.04705 -0.04328 0.04462 -0.04421 0.04202 -0.0449 L 0.03646 -0.04606 C 0.0349 -0.04652 0.03334 -0.04699 0.03177 -0.04745 C 0.02639 -0.04861 0.0224 -0.04907 0.01684 -0.04976 C 0.0132 -0.04953 0.00938 -0.04953 0.00556 -0.04861 C 0.00452 -0.04838 0.00382 -0.04676 0.00278 -0.04606 C 0.00157 -0.04514 0.00035 -0.04444 -0.00086 -0.04375 C -0.00156 -0.04189 -0.00208 -0.04027 -0.00277 -0.03865 C -0.00503 -0.03333 -0.00468 -0.03611 -0.00659 -0.02986 C -0.00729 -0.02754 -0.00833 -0.02245 -0.00833 -0.02245 L -0.00746 -0.00625 " pathEditMode="relative" ptsTypes="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40" dur="59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07407E-6 L -2.77778E-6 4.07407E-6 C -0.00104 0.0037 -0.00174 0.00763 -0.00278 0.01111 C -0.00365 0.01342 -0.00486 0.01527 -0.00573 0.01736 C -0.00642 0.01967 -0.00677 0.02245 -0.00746 0.02476 C -0.00816 0.02685 -0.00868 0.02916 -0.00937 0.03101 C -0.01094 0.03518 -0.0125 0.03935 -0.01406 0.04351 C -0.01476 0.04513 -0.01562 0.04676 -0.01597 0.04861 C -0.01649 0.05138 -0.01719 0.05439 -0.01788 0.05717 C -0.01805 0.05856 -0.01823 0.05972 -0.01875 0.06088 C -0.01927 0.06226 -0.01996 0.06342 -0.02066 0.06481 C -0.02292 0.07662 -0.01996 0.0618 -0.02344 0.07592 C -0.02378 0.07754 -0.02396 0.07939 -0.0243 0.08101 C -0.02465 0.08217 -0.025 0.08333 -0.02535 0.08472 C -0.02569 0.0868 -0.02569 0.08888 -0.02621 0.09097 C -0.02674 0.09305 -0.0276 0.0949 -0.02812 0.09722 C -0.02917 0.10208 -0.03055 0.11504 -0.03281 0.11944 L -0.03455 0.12338 C -0.03715 0.13657 -0.03333 0.11828 -0.03837 0.13449 C -0.03924 0.13726 -0.03941 0.14051 -0.04028 0.14328 C -0.04097 0.14583 -0.04219 0.14814 -0.04305 0.15069 C -0.0434 0.15231 -0.04427 0.15763 -0.04496 0.15949 C -0.04549 0.16088 -0.04635 0.1618 -0.0467 0.16319 C -0.04757 0.16527 -0.04792 0.16736 -0.04861 0.16944 C -0.04983 0.17245 -0.05121 0.17523 -0.05243 0.17801 C -0.05278 0.17939 -0.05278 0.18078 -0.0533 0.18194 C -0.05538 0.18657 -0.0599 0.1956 -0.0599 0.1956 C -0.06024 0.19722 -0.06059 0.19884 -0.06076 0.20046 C -0.06111 0.20254 -0.06094 0.20486 -0.0618 0.20671 C -0.06441 0.21319 -0.06736 0.21689 -0.07101 0.22176 C -0.07274 0.2287 -0.07083 0.22291 -0.07569 0.23055 C -0.07656 0.23148 -0.07691 0.2331 -0.0776 0.23426 C -0.07882 0.23634 -0.08003 0.23842 -0.08142 0.24051 C -0.08246 0.24213 -0.08385 0.24375 -0.08507 0.24537 C -0.08611 0.24699 -0.0868 0.24907 -0.08785 0.25046 C -0.08958 0.25231 -0.09167 0.25347 -0.09358 0.25532 C -0.0967 0.25856 -0.0993 0.26296 -0.10278 0.26527 C -0.10469 0.26666 -0.10677 0.26759 -0.10851 0.26898 C -0.11649 0.27662 -0.10851 0.27245 -0.11493 0.27523 C -0.11597 0.27662 -0.11667 0.27801 -0.11788 0.27893 C -0.12326 0.28356 -0.12483 0.28356 -0.13003 0.28657 C -0.13125 0.28726 -0.13246 0.28842 -0.13368 0.28912 C -0.13576 0.29004 -0.13819 0.29051 -0.14028 0.29143 C -0.14219 0.29259 -0.14375 0.29467 -0.14583 0.29513 C -0.14913 0.29629 -0.15278 0.29606 -0.15608 0.29652 C -0.15729 0.29699 -0.15868 0.29745 -0.1599 0.29768 C -0.16371 0.29884 -0.16615 0.2993 -0.17014 0.30023 C -0.18108 0.29976 -0.19201 0.3 -0.20278 0.29907 C -0.20417 0.29884 -0.20538 0.29745 -0.2066 0.29652 C -0.21076 0.29328 -0.20903 0.29398 -0.21319 0.28773 C -0.21424 0.28611 -0.21562 0.28449 -0.21684 0.28287 C -0.21753 0.27939 -0.21788 0.27592 -0.21875 0.27291 C -0.21979 0.26944 -0.2224 0.26296 -0.2224 0.26296 C -0.22274 0.25995 -0.22309 0.25694 -0.22344 0.25416 C -0.22361 0.25254 -0.22413 0.25092 -0.2243 0.24907 C -0.22483 0.24537 -0.22483 0.24166 -0.22535 0.23796 C -0.22552 0.23634 -0.22604 0.23472 -0.22621 0.23287 C -0.22656 0.22963 -0.22691 0.22638 -0.22708 0.22291 C -0.22691 0.20972 -0.22674 0.19629 -0.22621 0.1831 C -0.22587 0.17338 -0.22587 0.17453 -0.2243 0.16805 C -0.22396 0.16319 -0.22378 0.1581 -0.22344 0.15324 C -0.22274 0.14513 -0.22222 0.14814 -0.22066 0.13958 L -0.21875 0.12963 L -0.21788 0.12453 C -0.21753 0.12291 -0.21771 0.12083 -0.21684 0.11944 C -0.21597 0.11782 -0.21493 0.1162 -0.21406 0.11458 C -0.21215 0.11088 -0.2118 0.10949 -0.20937 0.10578 C -0.20816 0.10416 -0.20694 0.10254 -0.20573 0.10092 C -0.20538 0.09953 -0.20538 0.09814 -0.20469 0.09722 C -0.20347 0.0949 -0.20104 0.09421 -0.19913 0.09328 C -0.19549 0.09004 -0.19566 0.09004 -0.19062 0.08726 C -0.18698 0.08495 -0.18299 0.08379 -0.17951 0.08101 C -0.17448 0.07685 -0.1743 0.07638 -0.16823 0.07338 C -0.1651 0.07199 -0.16007 0.07152 -0.15712 0.07106 C -0.15208 0.07129 -0.14705 0.07152 -0.14219 0.07222 C -0.14045 0.07245 -0.13889 0.07268 -0.1375 0.07338 C -0.12378 0.08101 -0.13698 0.07685 -0.12621 0.07963 C -0.12396 0.08125 -0.12187 0.0831 -0.11962 0.08472 C -0.11823 0.08564 -0.11649 0.08588 -0.11493 0.08726 C -0.11302 0.08888 -0.11128 0.09143 -0.10937 0.09328 C -0.10469 0.09838 -0.10573 0.09629 -0.10104 0.10347 C -0.09948 0.10555 -0.09618 0.11203 -0.09531 0.11458 C -0.09427 0.11828 -0.09253 0.12569 -0.09253 0.12569 C -0.09288 0.13449 -0.09305 0.14328 -0.09358 0.15185 C -0.09358 0.15439 -0.09375 0.15694 -0.09444 0.15949 C -0.09635 0.1662 -0.09896 0.17268 -0.10104 0.17939 C -0.10156 0.18148 -0.10226 0.18356 -0.10278 0.18564 C -0.10365 0.18842 -0.10382 0.19166 -0.10469 0.19421 C -0.1066 0.19953 -0.10972 0.20393 -0.11128 0.20926 C -0.1118 0.21134 -0.1125 0.21342 -0.11319 0.21551 C -0.11476 0.22129 -0.11545 0.22801 -0.11875 0.23287 C -0.11979 0.23449 -0.12118 0.23541 -0.1224 0.23657 C -0.12309 0.23842 -0.12344 0.24027 -0.1243 0.24166 C -0.12899 0.25 -0.12656 0.24398 -0.1309 0.24907 C -0.13316 0.25185 -0.1349 0.25555 -0.1375 0.25787 C -0.15347 0.27222 -0.13524 0.25648 -0.1467 0.26527 C -0.1493 0.26736 -0.15156 0.2699 -0.15434 0.27152 C -0.15885 0.2743 -0.16389 0.27476 -0.16823 0.27777 C -0.17014 0.27893 -0.17205 0.28032 -0.17396 0.28148 C -0.17778 0.28379 -0.17882 0.28379 -0.18229 0.28657 C -0.1842 0.28796 -0.18594 0.29027 -0.18785 0.29143 C -0.18906 0.29236 -0.19045 0.29236 -0.19167 0.29282 C -0.19358 0.29351 -0.19549 0.29421 -0.19722 0.29513 C -0.20087 0.29745 -0.19896 0.29814 -0.20278 0.29907 C -0.2059 0.29953 -0.20903 0.29976 -0.21215 0.30023 L -0.21875 0.30277 C -0.2224 0.30393 -0.22535 0.30463 -0.22899 0.30648 C -0.23038 0.30717 -0.23142 0.3081 -0.23281 0.30902 C -0.23559 0.31064 -0.23837 0.31226 -0.24115 0.31388 C -0.24549 0.31666 -0.25017 0.31898 -0.25417 0.32268 C -0.25521 0.32338 -0.25625 0.3243 -0.25712 0.32523 C -0.26024 0.32847 -0.26632 0.33518 -0.26632 0.33518 C -0.26736 0.33726 -0.2684 0.33912 -0.26927 0.34143 C -0.26979 0.34282 -0.26979 0.34467 -0.27014 0.34629 C -0.27049 0.34768 -0.27083 0.34884 -0.27101 0.35 C -0.27135 0.35254 -0.27153 0.35509 -0.27205 0.35763 C -0.27222 0.35879 -0.27309 0.35995 -0.27292 0.36134 C -0.27205 0.36898 -0.2717 0.37685 -0.26927 0.38379 C -0.26424 0.39745 -0.26285 0.39213 -0.25712 0.39745 C -0.24496 0.40856 -0.25278 0.40393 -0.24028 0.41226 C -0.23246 0.41759 -0.23177 0.4162 -0.2224 0.42106 C -0.22049 0.42222 -0.21892 0.42407 -0.21684 0.42476 C -0.21441 0.42592 -0.20069 0.42731 -0.2 0.42731 L -0.14305 0.42615 C -0.13976 0.42592 -0.1349 0.42407 -0.13177 0.42245 C -0.12986 0.42129 -0.12812 0.4199 -0.12621 0.41851 C -0.12205 0.41203 -0.11979 0.40902 -0.11684 0.40115 C -0.11597 0.39884 -0.1158 0.39606 -0.11493 0.39375 C -0.11441 0.39189 -0.11371 0.39027 -0.11319 0.38865 C -0.1125 0.38495 -0.11198 0.38125 -0.11128 0.37754 C -0.11111 0.37615 -0.11042 0.375 -0.11042 0.37384 C -0.11042 0.3625 -0.11007 0.34722 -0.11597 0.3375 C -0.11719 0.33564 -0.1184 0.33333 -0.11962 0.33148 C -0.12465 0.32407 -0.12517 0.32523 -0.12899 0.31759 C -0.13073 0.31435 -0.13194 0.31088 -0.13368 0.30763 C -0.13663 0.30254 -0.13993 0.29768 -0.14305 0.29282 C -0.14774 0.28518 -0.14705 0.28472 -0.15434 0.27777 C -0.17795 0.25439 -0.16024 0.27222 -0.17396 0.26157 C -0.17587 0.26018 -0.17743 0.2581 -0.17951 0.25671 C -0.19288 0.24722 -0.18594 0.25324 -0.19826 0.24676 C -0.20174 0.24467 -0.20486 0.24213 -0.20851 0.24051 C -0.21007 0.23958 -0.22083 0.23796 -0.22153 0.23796 C -0.22309 0.2375 -0.22465 0.23703 -0.22621 0.23657 C -0.22865 0.23611 -0.23125 0.23588 -0.23368 0.23541 C -0.23524 0.23518 -0.2368 0.23449 -0.23837 0.23426 C -0.25087 0.23217 -0.24583 0.23379 -0.25712 0.23171 C -0.25868 0.23148 -0.26007 0.23055 -0.2618 0.23055 C -0.27691 0.22939 -0.29219 0.2287 -0.30746 0.22801 C -0.31059 0.22754 -0.31389 0.22754 -0.31684 0.22662 C -0.32378 0.22476 -0.33055 0.22199 -0.3375 0.21921 C -0.34062 0.21805 -0.34358 0.21643 -0.3467 0.21551 C -0.34896 0.21481 -0.35121 0.21481 -0.3533 0.21435 C -0.35677 0.21342 -0.36007 0.2125 -0.36354 0.2118 C -0.36927 0.21064 -0.37483 0.21041 -0.38038 0.20926 C -0.39531 0.20648 -0.37691 0.20995 -0.39809 0.20555 C -0.40035 0.20509 -0.4026 0.20463 -0.40469 0.20439 C -0.41007 0.20092 -0.41528 0.19745 -0.42066 0.19421 C -0.42517 0.19166 -0.43003 0.18935 -0.43455 0.1868 C -0.43594 0.18611 -0.43715 0.18518 -0.43837 0.18426 C -0.44201 0.18217 -0.44601 0.18055 -0.44965 0.17801 C -0.45295 0.17592 -0.46024 0.17013 -0.46354 0.16574 C -0.46528 0.16342 -0.46684 0.16088 -0.46823 0.1581 C -0.47066 0.15347 -0.47361 0.14768 -0.47483 0.14189 C -0.47587 0.13657 -0.47674 0.13125 -0.4776 0.12569 C -0.47639 0.11088 -0.47639 0.0956 -0.47396 0.08101 C -0.47222 0.0706 -0.46319 0.04421 -0.45799 0.03356 C -0.4533 0.02407 -0.44896 0.01435 -0.44305 0.00625 L -0.4243 -0.01991 C -0.4191 -0.02732 -0.41788 -0.0294 -0.40937 -0.0338 C -0.38924 -0.04422 -0.38385 -0.0419 -0.3599 -0.04491 C -0.3467 -0.04422 -0.33316 -0.04607 -0.32066 -0.03866 C -0.31649 -0.03635 -0.31319 -0.03195 -0.30937 -0.02871 C -0.30781 -0.02593 -0.30642 -0.02269 -0.30469 -0.01991 C -0.30139 -0.01459 -0.29722 -0.00973 -0.29444 -0.00371 C -0.28924 0.00694 -0.28837 0.01296 -0.28611 0.02361 C -0.28316 0.05347 -0.28316 0.04444 -0.28611 0.08472 C -0.28628 0.08842 -0.2868 0.09236 -0.28785 0.09583 C -0.28993 0.10277 -0.29271 0.10926 -0.29531 0.11574 C -0.29583 0.11689 -0.30451 0.1368 -0.30746 0.14189 C -0.31233 0.15046 -0.31753 0.15856 -0.3224 0.16689 C -0.32691 0.1743 -0.32778 0.17592 -0.33368 0.18194 C -0.33628 0.18449 -0.34115 0.1875 -0.34392 0.18935 L -0.37205 0.18564 C -0.37413 0.18518 -0.37639 0.18518 -0.37847 0.18426 C -0.41667 0.16782 -0.39913 0.17569 -0.42621 0.15694 C -0.42899 0.15509 -0.43212 0.15416 -0.43455 0.15185 C -0.43993 0.14722 -0.44358 0.13888 -0.44965 0.13564 L -0.47569 0.12199 C -0.48455 0.12338 -0.4934 0.12314 -0.50191 0.12569 C -0.50538 0.12685 -0.50799 0.13101 -0.51128 0.13333 C -0.51858 0.13842 -0.51389 0.1324 -0.5224 0.14074 C -0.52517 0.14328 -0.52726 0.14676 -0.53003 0.14953 C -0.5342 0.15393 -0.53889 0.15717 -0.54305 0.16203 C -0.54514 0.16435 -0.5474 0.16713 -0.54965 0.16944 C -0.5533 0.17314 -0.55729 0.17638 -0.56076 0.18055 C -0.56458 0.18518 -0.56771 0.19051 -0.57101 0.1956 C -0.57621 0.21296 -0.56753 0.18564 -0.58316 0.21921 C -0.58802 0.22939 -0.59722 0.26365 -0.59913 0.27037 C -0.60104 0.28842 -0.60208 0.29513 -0.59913 0.32013 C -0.59826 0.32731 -0.59531 0.33379 -0.59253 0.34004 C -0.58524 0.35648 -0.57361 0.37013 -0.5599 0.37615 C -0.5559 0.37801 -0.55191 0.37916 -0.54774 0.38009 C -0.54236 0.38101 -0.53715 0.38078 -0.53177 0.38125 C -0.52274 0.37916 -0.51354 0.37824 -0.50469 0.375 C -0.49861 0.37268 -0.48073 0.35601 -0.4776 0.35138 C -0.47517 0.34768 -0.47222 0.34421 -0.47014 0.34004 C -0.45243 0.30393 -0.46632 0.32986 -0.4599 0.31273 C -0.45903 0.31041 -0.45781 0.30856 -0.45712 0.30648 C -0.45243 0.29328 -0.44965 0.27893 -0.44392 0.26666 C -0.42969 0.23472 -0.45069 0.28055 -0.42344 0.22801 C -0.42066 0.22245 -0.41823 0.21666 -0.41493 0.2118 C -0.41198 0.20717 -0.40781 0.2037 -0.40469 0.1993 C -0.40295 0.19676 -0.40174 0.19328 -0.4 0.19051 C -0.38299 0.16412 -0.38871 0.16967 -0.37847 0.16064 C -0.37639 0.15601 -0.37552 0.15347 -0.37292 0.14953 C -0.37205 0.14814 -0.37118 0.14676 -0.37014 0.14583 C -0.36875 0.14421 -0.36701 0.14328 -0.36545 0.14189 C -0.36424 0.14074 -0.36319 0.13912 -0.3618 0.13819 C -0.35937 0.13703 -0.35677 0.13657 -0.35417 0.13564 C -0.34132 0.13171 -0.3467 0.13333 -0.32899 0.13194 C -0.3224 0.1324 -0.3158 0.13148 -0.30937 0.13333 C -0.30417 0.13472 -0.29236 0.14236 -0.28698 0.14699 C -0.28524 0.14838 -0.28385 0.15046 -0.28229 0.15185 C -0.28055 0.1537 -0.27847 0.15532 -0.27674 0.15694 C -0.27552 0.15995 -0.27413 0.16273 -0.27292 0.16574 C -0.27257 0.16689 -0.2724 0.16805 -0.27205 0.16944 C -0.2691 0.18009 -0.26962 0.17801 -0.26632 0.18819 C -0.26615 0.19259 -0.26545 0.19722 -0.26545 0.20185 C -0.26545 0.21805 -0.2658 0.22685 -0.26927 0.24166 C -0.27135 0.25092 -0.27587 0.2581 -0.27951 0.26666 C -0.2816 0.27152 -0.28333 0.27638 -0.28507 0.28148 C -0.28646 0.28564 -0.28715 0.29004 -0.28889 0.29398 C -0.28941 0.29537 -0.2908 0.29537 -0.29167 0.29652 C -0.29392 0.29953 -0.29809 0.3081 -0.30191 0.31018 C -0.30399 0.31134 -0.30625 0.31111 -0.30851 0.31134 C -0.31337 0.31365 -0.31667 0.31574 -0.3224 0.30902 C -0.32882 0.30138 -0.33246 0.29051 -0.3375 0.28148 C -0.33854 0.27939 -0.33993 0.27731 -0.34115 0.27523 C -0.34462 0.26944 -0.34722 0.2625 -0.35139 0.25787 L -0.36736 0.24051 C -0.37135 0.23588 -0.37517 0.23078 -0.37951 0.22662 C -0.41927 0.19004 -0.36996 0.23588 -0.4 0.20671 C -0.40399 0.20301 -0.40816 0.19953 -0.41215 0.1956 C -0.41788 0.18981 -0.4224 0.18148 -0.42899 0.17801 C -0.4309 0.17708 -0.47274 0.15578 -0.47847 0.15185 C -0.48108 0.15023 -0.48351 0.14838 -0.48594 0.14699 C -0.48785 0.14583 -0.48976 0.14513 -0.49167 0.14444 L -0.51024 0.13703 C -0.51476 0.13518 -0.51892 0.13356 -0.52344 0.13194 C -0.52465 0.13171 -0.52587 0.13125 -0.52708 0.13078 C -0.5309 0.12916 -0.53455 0.12708 -0.53837 0.12569 C -0.5493 0.12222 -0.55417 0.12199 -0.56458 0.12083 C -0.575 0.12384 -0.58177 0.12338 -0.58976 0.12963 C -0.59965 0.13726 -0.59444 0.13333 -0.60191 0.14074 C -0.60278 0.14166 -0.60399 0.14213 -0.60469 0.14328 C -0.61042 0.15138 -0.61719 0.16643 -0.62153 0.1743 C -0.62326 0.17754 -0.62552 0.18009 -0.62708 0.1831 C -0.62934 0.18703 -0.63073 0.19583 -0.63177 0.1993 C -0.63281 0.20231 -0.63455 0.20486 -0.63559 0.2081 C -0.63837 0.21666 -0.64045 0.22546 -0.64305 0.23426 C -0.64549 0.24236 -0.6467 0.24513 -0.64861 0.25532 C -0.64948 0.25995 -0.65 0.26458 -0.65052 0.26898 C -0.65174 0.27939 -0.65174 0.28171 -0.65243 0.29398 C -0.65087 0.30439 -0.65035 0.31504 -0.64774 0.32523 C -0.64618 0.33078 -0.64323 0.33564 -0.64028 0.34004 C -0.63837 0.34305 -0.63663 0.34606 -0.63455 0.34884 C -0.63351 0.35023 -0.63229 0.35162 -0.6309 0.35254 C -0.6283 0.35439 -0.61701 0.3625 -0.61128 0.36504 C -0.60903 0.36597 -0.60677 0.36643 -0.60469 0.36759 C -0.60347 0.36805 -0.60226 0.36944 -0.60104 0.3699 C -0.59722 0.37176 -0.59358 0.37361 -0.58976 0.375 C -0.58802 0.37569 -0.58594 0.37569 -0.5842 0.37615 C -0.57917 0.37754 -0.57413 0.37893 -0.56927 0.38009 C -0.56424 0.38101 -0.5592 0.38171 -0.55417 0.3824 C -0.5474 0.38356 -0.54045 0.38426 -0.53368 0.38495 C -0.53003 0.38611 -0.52621 0.38773 -0.5224 0.38865 C -0.51146 0.3912 -0.50174 0.39166 -0.49062 0.39236 C -0.48594 0.39375 -0.48125 0.39467 -0.47674 0.39606 C -0.47448 0.39676 -0.4724 0.39814 -0.47014 0.39861 C -0.4651 0.39976 -0.46024 0.40023 -0.45521 0.40115 C -0.43958 0.40625 -0.45642 0.40115 -0.43281 0.40625 C -0.41996 0.40879 -0.40729 0.41273 -0.39444 0.41481 C -0.38472 0.41643 -0.38941 0.41574 -0.38038 0.41736 C -0.37726 0.41851 -0.3743 0.42037 -0.37101 0.42106 C -0.36493 0.42245 -0.35851 0.42245 -0.35243 0.42361 C -0.34635 0.42453 -0.34045 0.42592 -0.33455 0.42731 C -0.3 0.43495 -0.3533 0.42361 -0.31128 0.43356 C -0.30694 0.43449 -0.3026 0.43518 -0.29826 0.43611 C -0.29635 0.43634 -0.29444 0.43703 -0.29253 0.43726 C -0.28785 0.43796 -0.28316 0.43819 -0.27847 0.43865 L -0.17483 0.43726 C -0.16736 0.43703 -0.1599 0.43495 -0.15243 0.43472 L 0.00469 0.43356 C 0.00642 0.43263 0.00833 0.43171 0.01024 0.43101 C 0.01267 0.43009 0.01528 0.42963 0.01771 0.42847 C 0.0191 0.42801 0.02014 0.42685 0.02153 0.42615 C 0.02795 0.42245 0.02188 0.42893 0.03351 0.41851 C 0.0441 0.40926 0.03455 0.41851 0.04479 0.40625 C 0.04601 0.40486 0.0474 0.40393 0.04861 0.40231 C 0.04965 0.40092 0.05035 0.39907 0.05139 0.39745 C 0.0599 0.38356 0.05417 0.39398 0.0625 0.3787 C 0.06597 0.37245 0.06302 0.37754 0.06632 0.36875 C 0.07031 0.35833 0.06632 0.37546 0.07101 0.35509 C 0.07205 0.35023 0.07379 0.34004 0.07379 0.34004 C 0.07413 0.33588 0.07431 0.33171 0.07465 0.32754 C 0.075 0.32476 0.07535 0.32176 0.0757 0.31898 C 0.07639 0.31041 0.07691 0.29976 0.0776 0.29143 C 0.07691 0.26736 0.07674 0.24328 0.0757 0.21921 C 0.07517 0.20995 0.07344 0.20092 0.07292 0.19189 C 0.07014 0.15 0.07413 0.17222 0.07101 0.15578 C 0.07066 0.15115 0.07049 0.14652 0.06997 0.14189 C 0.06962 0.13773 0.06875 0.13379 0.06823 0.12963 C 0.06771 0.12662 0.06754 0.12361 0.06719 0.12083 C 0.06684 0.11342 0.06701 0.10578 0.06632 0.09838 C 0.0651 0.08518 0.06372 0.08449 0.0625 0.07476 C 0.06215 0.07129 0.06198 0.06805 0.06163 0.06481 C 0.06146 0.06273 0.06111 0.06064 0.06076 0.05856 C 0.05972 0.05301 0.05868 0.04768 0.05781 0.04236 C 0.05504 0.02453 0.05747 0.03009 0.05035 0.01111 C 0.04983 0.00949 0.04913 0.00787 0.04861 0.00625 C 0.04809 0.00486 0.04809 0.00347 0.04757 0.00231 C 0.04514 -0.00255 0.04132 -0.00718 0.0382 -0.01135 C 0.03767 -0.01297 0.03715 -0.01482 0.03646 -0.01621 C 0.03299 -0.02269 0.02726 -0.02987 0.02326 -0.03496 C 0.0224 -0.03612 0.02153 -0.03774 0.02049 -0.03866 C 0.0184 -0.04074 0.01615 -0.0426 0.01389 -0.04491 C 0.01302 -0.04607 0.01233 -0.04792 0.01111 -0.04862 C 0.00885 -0.05 0.00625 -0.05047 0.00365 -0.05116 C 0.00087 -0.05209 -0.00191 -0.05278 -0.00469 -0.05371 C -0.0066 -0.05417 -0.00851 -0.0544 -0.01042 -0.05487 C -0.01198 -0.05533 -0.01337 -0.05579 -0.01493 -0.05602 L -0.13559 -0.05371 C -0.1467 -0.05324 -0.15434 -0.05162 -0.16545 -0.05 C -0.19392 -0.04584 -0.18906 -0.04653 -0.21597 -0.04375 L -0.23177 -0.04005 C -0.23403 -0.03936 -0.23611 -0.03889 -0.23837 -0.03866 C -0.24896 -0.03797 -0.25955 -0.03797 -0.27014 -0.0375 C -0.30833 -0.03241 -0.27899 -0.03588 -0.36736 -0.03496 L -0.58698 -0.03241 C -0.60712 -0.02686 -0.59878 -0.02848 -0.61215 -0.02616 C -0.62118 -0.02014 -0.61701 -0.02269 -0.6243 -0.01875 C -0.62621 -0.01667 -0.62795 -0.01436 -0.62986 -0.0125 C -0.63073 -0.01181 -0.63212 -0.01227 -0.63281 -0.01135 C -0.63351 -0.01042 -0.63316 -0.00857 -0.63368 -0.00764 C -0.64618 0.01851 -0.63385 -0.00857 -0.64305 0.0074 C -0.64514 0.01088 -0.6467 0.01504 -0.64861 0.01851 L -0.65417 0.0287 C -0.65451 0.03032 -0.65469 0.03194 -0.65521 0.03356 C -0.65555 0.03495 -0.65642 0.03611 -0.65712 0.03726 C -0.65955 0.04259 -0.66059 0.04513 -0.66267 0.05092 C -0.66371 0.05393 -0.66458 0.05671 -0.66545 0.05972 C -0.66615 0.0625 -0.66667 0.06551 -0.66736 0.06851 C -0.66996 0.08009 -0.6658 0.05879 -0.67014 0.08217 C -0.67049 0.08634 -0.67066 0.09051 -0.67101 0.09467 C -0.67118 0.09629 -0.67187 0.09791 -0.67205 0.09953 C -0.67274 0.10532 -0.67378 0.11713 -0.67378 0.11713 C -0.67361 0.13356 -0.67344 0.15023 -0.67292 0.16689 C -0.67292 0.16921 -0.67014 0.18287 -0.67014 0.1831 C -0.66979 0.18564 -0.66979 0.18819 -0.66927 0.19051 C -0.66823 0.1949 -0.66649 0.19884 -0.66545 0.20301 C -0.6651 0.20439 -0.66493 0.20555 -0.66458 0.20671 C -0.66406 0.2081 -0.66319 0.20926 -0.66267 0.21041 C -0.6618 0.21388 -0.66007 0.22268 -0.65799 0.22662 C -0.65538 0.23194 -0.65365 0.23842 -0.64965 0.24166 C -0.64809 0.24282 -0.64635 0.24398 -0.64496 0.24537 C -0.64358 0.24652 -0.64236 0.24791 -0.64115 0.24907 C -0.64028 0.25 -0.63924 0.25069 -0.63837 0.25162 C -0.63611 0.25115 -0.63385 0.25138 -0.63177 0.25046 C -0.63055 0.24976 -0.63003 0.24768 -0.62899 0.24676 C -0.62778 0.24537 -0.62621 0.24444 -0.62535 0.24282 C -0.62066 0.23518 -0.61701 0.22638 -0.61319 0.21805 C -0.61076 0.20555 -0.61406 0.22106 -0.6066 0.19814 C -0.60538 0.19444 -0.60486 0.19051 -0.60382 0.1868 C -0.59983 0.17338 -0.60174 0.18495 -0.59635 0.16805 C -0.58663 0.13773 -0.59549 0.15578 -0.58594 0.13819 C -0.5842 0.12314 -0.58698 0.13865 -0.58038 0.12199 C -0.5783 0.11643 -0.57674 0.11041 -0.57483 0.10463 C -0.5743 0.10301 -0.57344 0.10138 -0.57292 0.09953 C -0.56875 0.08541 -0.57396 0.09629 -0.56545 0.07476 C -0.56458 0.07245 -0.56285 0.0706 -0.5618 0.06851 C -0.56042 0.06574 -0.55937 0.0625 -0.55799 0.05972 C -0.5566 0.05671 -0.55139 0.04629 -0.54774 0.04236 C -0.53906 0.0331 -0.54288 0.03796 -0.53177 0.03101 C -0.53073 0.03055 -0.53003 0.02916 -0.52899 0.0287 C -0.52743 0.02754 -0.52587 0.02685 -0.5243 0.02615 C -0.51476 0.02685 -0.50503 0.02685 -0.49531 0.0287 C -0.49305 0.02893 -0.4908 0.03078 -0.48889 0.0324 C -0.4849 0.03541 -0.4776 0.04236 -0.4776 0.04236 C -0.47378 0.05787 -0.4783 0.04166 -0.47205 0.05717 C -0.47083 0.05995 -0.47014 0.06319 -0.46927 0.06597 C -0.4684 0.06851 -0.46719 0.07083 -0.46632 0.07338 C -0.46597 0.07476 -0.4658 0.07592 -0.46545 0.07708 C -0.46458 0.07963 -0.46354 0.08217 -0.46267 0.08472 C -0.46198 0.08796 -0.46146 0.09143 -0.46076 0.09467 C -0.4599 0.09838 -0.45799 0.10578 -0.45799 0.10578 C -0.45764 0.10879 -0.45746 0.11157 -0.45712 0.11458 C -0.4566 0.11875 -0.45503 0.12754 -0.45417 0.13078 C -0.45278 0.1375 -0.45104 0.14398 -0.44965 0.15069 C -0.44826 0.15625 -0.44878 0.15717 -0.4467 0.16319 C -0.44635 0.16458 -0.44549 0.16551 -0.44496 0.16689 C -0.44358 0.17013 -0.44236 0.17361 -0.44115 0.17685 C -0.44045 0.17893 -0.44028 0.18125 -0.43924 0.1831 C -0.43871 0.18426 -0.4375 0.18472 -0.43646 0.18564 C -0.43246 0.19629 -0.43559 0.18912 -0.42535 0.20555 L -0.42535 0.20555 C -0.4243 0.2074 -0.42153 0.21319 -0.42066 0.21435 C -0.41927 0.21574 -0.41736 0.21643 -0.41597 0.21805 C -0.41493 0.21898 -0.41424 0.22083 -0.41319 0.22176 C -0.41146 0.22291 -0.40937 0.22338 -0.40746 0.2243 C -0.40503 0.22384 -0.40243 0.22384 -0.4 0.22291 C -0.39896 0.22268 -0.39809 0.22129 -0.39722 0.22037 C -0.39566 0.21898 -0.3941 0.21736 -0.39253 0.21551 C -0.38993 0.21226 -0.38507 0.20555 -0.38507 0.20555 C -0.38003 0.19213 -0.38403 0.20208 -0.37014 0.17801 L -0.37014 0.17801 C -0.36927 0.17615 -0.3684 0.17384 -0.36736 0.17199 C -0.3658 0.16898 -0.36406 0.1662 -0.36267 0.16319 C -0.36163 0.16088 -0.36094 0.1581 -0.3599 0.15578 C -0.35503 0.14513 -0.34965 0.13518 -0.34496 0.12453 C -0.34392 0.12245 -0.34323 0.12013 -0.34219 0.11828 C -0.3408 0.11597 -0.33871 0.11435 -0.3375 0.11203 C -0.33507 0.10763 -0.33333 0.10254 -0.3309 0.09838 C -0.32899 0.09513 -0.32604 0.09305 -0.3243 0.08958 C -0.32101 0.0824 -0.31996 0.07939 -0.31597 0.07338 C -0.31337 0.06967 -0.3099 0.06527 -0.3066 0.06226 C -0.3033 0.05926 -0.29983 0.05625 -0.29635 0.05347 C -0.29201 0.05023 -0.27969 0.0412 -0.27483 0.03981 C -0.26649 0.0375 -0.2717 0.03865 -0.25885 0.03726 C -0.24097 0.0324 -0.25226 0.03518 -0.21215 0.03726 C -0.21128 0.03726 -0.21024 0.03819 -0.20937 0.03865 C -0.20694 0.03981 -0.20434 0.04097 -0.20191 0.04236 C -0.20104 0.04351 -0.20017 0.0449 -0.19913 0.04606 C -0.19826 0.04699 -0.19705 0.04745 -0.19635 0.04861 C -0.19392 0.05231 -0.19201 0.05694 -0.18976 0.06088 C -0.18889 0.06273 -0.18785 0.06435 -0.18698 0.06597 C -0.18576 0.06805 -0.18437 0.0699 -0.18316 0.07222 C -0.17969 0.07916 -0.18212 0.07476 -0.17569 0.08472 C -0.17187 0.1 -0.17621 0.08472 -0.17101 0.09838 C -0.17066 0.09953 -0.17049 0.10092 -0.17014 0.10208 C -0.16719 0.11088 -0.16076 0.12824 -0.16076 0.12824 C -0.16042 0.13078 -0.16042 0.13333 -0.1599 0.13564 C -0.15625 0.14953 -0.15625 0.14629 -0.15243 0.15578 C -0.14826 0.16574 -0.15087 0.16018 -0.14774 0.16944 C -0.14653 0.17314 -0.14184 0.18449 -0.14115 0.18564 C -0.1401 0.1875 -0.13854 0.18865 -0.1375 0.19051 C -0.13576 0.19328 -0.13437 0.19652 -0.13281 0.1993 C -0.13194 0.20069 -0.13073 0.20162 -0.13003 0.20301 C -0.12917 0.20416 -0.12899 0.20578 -0.12812 0.20671 C -0.1243 0.21064 -0.12205 0.21064 -0.11788 0.2118 C -0.10573 0.21064 -0.1059 0.21296 -0.09826 0.2081 C -0.09201 0.20416 -0.08246 0.19838 -0.07847 0.19051 C -0.07726 0.18819 -0.07587 0.18564 -0.07483 0.1831 C -0.07378 0.18078 -0.07326 0.17523 -0.07292 0.17314 C -0.07274 0.17176 -0.07222 0.1706 -0.07205 0.16944 C -0.07101 0.16365 -0.06996 0.15787 -0.06927 0.15185 C -0.06875 0.14861 -0.06892 0.14513 -0.06823 0.14189 C -0.06736 0.13796 -0.06562 0.13449 -0.06458 0.13078 C -0.06267 0.1243 -0.06476 0.12708 -0.0618 0.12083 C -0.06059 0.11851 -0.0592 0.11666 -0.05799 0.11458 C -0.05642 0.1118 -0.05503 0.10856 -0.0533 0.10578 C -0.0493 0.09907 -0.05174 0.10509 -0.0467 0.09838 C -0.04601 0.09722 -0.04583 0.0956 -0.04496 0.09467 C -0.04184 0.09143 -0.03559 0.08703 -0.03177 0.08472 C -0.03038 0.08379 -0.02865 0.0831 -0.02708 0.08217 C -0.0243 0.08055 -0.02153 0.07893 -0.01875 0.07708 C -0.01753 0.07638 -0.01632 0.07523 -0.01493 0.07476 C -0.01233 0.07384 -0.00937 0.07384 -0.0066 0.07338 L 0.01389 0.07106 C 0.02083 0.07129 0.02778 0.0706 0.03455 0.07222 C 0.03802 0.07314 0.04358 0.08564 0.04479 0.08726 C 0.0526 0.09768 0.04427 0.08564 0.0533 0.10208 C 0.05399 0.10347 0.05538 0.10439 0.05608 0.10578 C 0.06059 0.11574 0.06042 0.11736 0.0625 0.12708 C 0.06493 0.1574 0.0651 0.14884 0.06354 0.18194 C 0.06337 0.18472 0.0632 0.18773 0.0625 0.19051 C 0.05729 0.21551 0.05816 0.20833 0.05139 0.22916 C 0.04688 0.24305 0.05087 0.23518 0.04566 0.24421 C 0.04045 0.26527 0.04896 0.23194 0.03924 0.26666 C 0.03872 0.26828 0.03889 0.27013 0.0382 0.27152 C 0.03767 0.27314 0.03629 0.27407 0.03542 0.27523 C 0.0342 0.27731 0.03281 0.27939 0.03177 0.28148 C 0.02969 0.28518 0.0283 0.28935 0.02604 0.29282 C 0.02517 0.29421 0.02344 0.29421 0.0224 0.29513 C 0.02066 0.29699 0.0191 0.2993 0.01771 0.30138 C 0.01701 0.30254 0.01667 0.30439 0.0158 0.30532 C 0.01233 0.30902 0.00851 0.31203 0.00469 0.31527 C 0.00347 0.3162 0.00208 0.31666 0.00087 0.31759 C -0.00017 0.31875 -0.00087 0.32037 -0.00191 0.32152 C -0.00816 0.32731 -0.00851 0.32638 -0.01597 0.32893 C -0.0283 0.33981 -0.0184 0.33217 -0.0533 0.32893 C -0.05486 0.3287 -0.05642 0.32824 -0.05799 0.32754 C -0.06979 0.32199 -0.07014 0.32013 -0.08229 0.31273 C -0.09219 0.30671 -0.10312 0.30324 -0.11215 0.29513 C -0.12517 0.28356 -0.11458 0.29351 -0.1375 0.26898 C -0.14028 0.2662 -0.14288 0.26296 -0.14583 0.26041 C -0.15694 0.25046 -0.16458 0.24375 -0.17674 0.23055 C -0.17847 0.22847 -0.18038 0.22615 -0.18229 0.2243 C -0.2 0.20648 -0.18385 0.22338 -0.19913 0.20926 C -0.20486 0.20393 -0.21024 0.19814 -0.21597 0.19305 C -0.21892 0.19027 -0.2224 0.18842 -0.22535 0.18564 C -0.2276 0.18333 -0.22917 0.17963 -0.23177 0.17801 C -0.23958 0.17338 -0.24844 0.17199 -0.25608 0.16689 C -0.26146 0.16342 -0.26875 0.15787 -0.27483 0.15578 C -0.27691 0.15486 -0.27917 0.15486 -0.28142 0.15439 C -0.28299 0.15416 -0.28455 0.1537 -0.28611 0.15324 C -0.28906 0.15393 -0.29253 0.15393 -0.29531 0.15578 C -0.29792 0.1574 -0.3 0.16041 -0.30191 0.16319 C -0.3026 0.16412 -0.30208 0.16597 -0.30278 0.16689 C -0.30382 0.16828 -0.30538 0.16851 -0.3066 0.16944 C -0.32378 0.20393 -0.30191 0.16134 -0.31788 0.18819 C -0.31875 0.18958 -0.31892 0.19166 -0.31962 0.19305 C -0.32951 0.21157 -0.32743 0.20486 -0.33559 0.22176 C -0.33628 0.22338 -0.33663 0.22523 -0.3375 0.22662 C -0.33906 0.22986 -0.34115 0.23263 -0.34305 0.23541 C -0.34531 0.23888 -0.35087 0.24629 -0.35417 0.24907 C -0.35503 0.24976 -0.35608 0.25 -0.35712 0.25046 C -0.35868 0.25254 -0.3599 0.25486 -0.3618 0.25671 C -0.36458 0.25926 -0.36701 0.25879 -0.37014 0.26041 C -0.37326 0.2618 -0.37951 0.26527 -0.37951 0.26527 C -0.38576 0.26458 -0.39201 0.26435 -0.39809 0.26296 C -0.40382 0.26134 -0.40295 0.25926 -0.4066 0.25532 C -0.4099 0.25185 -0.41371 0.24907 -0.41684 0.24537 C -0.41962 0.24213 -0.4224 0.23842 -0.42535 0.23541 C -0.42951 0.23101 -0.43385 0.22708 -0.43837 0.22291 C -0.4408 0.22083 -0.4434 0.21921 -0.44583 0.21666 C -0.44965 0.21296 -0.45312 0.20787 -0.45712 0.20439 C -0.46111 0.20046 -0.46528 0.19699 -0.46927 0.19305 C -0.47865 0.18402 -0.48229 0.1743 -0.49635 0.16805 C -0.51337 0.16064 -0.48281 0.1743 -0.51684 0.15694 C -0.51996 0.15532 -0.52309 0.15439 -0.52621 0.15324 C -0.52812 0.15231 -0.53003 0.15162 -0.53177 0.15069 C -0.53437 0.14953 -0.53663 0.14791 -0.53924 0.14699 C -0.55295 0.14236 -0.55608 0.14305 -0.57014 0.14189 C -0.5783 0.14328 -0.58646 0.14351 -0.59444 0.14583 C -0.59722 0.14652 -0.59965 0.14838 -0.60191 0.15069 C -0.60347 0.15231 -0.60521 0.1537 -0.6066 0.15578 C -0.60955 0.15972 -0.61528 0.17013 -0.61684 0.1743 L -0.6224 0.18935 C -0.62274 0.19259 -0.62309 0.19606 -0.62344 0.1993 C -0.62361 0.20185 -0.62448 0.20416 -0.6243 0.20671 C -0.62413 0.21759 -0.62361 0.22847 -0.6224 0.23912 C -0.62222 0.24097 -0.62118 0.24259 -0.62066 0.24421 C -0.62031 0.24676 -0.62031 0.2493 -0.61962 0.25162 C -0.61788 0.25856 -0.61493 0.26458 -0.61319 0.27152 C -0.61285 0.27291 -0.61267 0.27407 -0.61215 0.27523 C -0.61146 0.27708 -0.61024 0.27847 -0.60937 0.28032 C -0.60538 0.28842 -0.60851 0.28472 -0.60382 0.28912 C -0.6026 0.28865 -0.60121 0.28842 -0.6 0.28773 C -0.59896 0.28726 -0.59809 0.28634 -0.59722 0.28518 C -0.58993 0.27546 -0.58299 0.26527 -0.57569 0.25532 C -0.57326 0.25208 -0.57083 0.24884 -0.56823 0.24537 L -0.55417 0.22662 C -0.55174 0.22338 -0.54913 0.22013 -0.5467 0.21666 C -0.54358 0.21226 -0.54062 0.2074 -0.5375 0.20301 C -0.53437 0.19907 -0.53108 0.1956 -0.52812 0.19189 C -0.51059 0.16921 -0.49323 0.14629 -0.47569 0.12338 C -0.46979 0.11551 -0.46389 0.10763 -0.45799 0.09953 C -0.45069 0.08981 -0.44358 0.07963 -0.43646 0.06967 L -0.41684 0.04236 C -0.41406 0.03842 -0.41094 0.03518 -0.40851 0.03101 C -0.40434 0.02407 -0.40017 0.01713 -0.39635 0.00995 C -0.39479 0.00717 -0.3941 0.00393 -0.39253 0.00115 C -0.39062 -0.00232 -0.38802 -0.00533 -0.38611 -0.0088 C -0.3849 -0.01065 -0.3842 -0.01297 -0.38316 -0.01505 C -0.38264 -0.01621 -0.38194 -0.0176 -0.38142 -0.01875 C -0.38003 -0.01505 -0.37899 -0.01112 -0.3776 -0.00764 C -0.37708 -0.00625 -0.37604 -0.00533 -0.37569 -0.00371 C -0.375 -0.00024 -0.37535 0.0037 -0.37483 0.0074 C -0.3743 0.01111 -0.37344 0.01481 -0.37292 0.01851 C -0.3724 0.02222 -0.37222 0.02615 -0.37205 0.02986 C -0.3717 0.03287 -0.37049 0.05 -0.37014 0.05347 C -0.36927 0.06064 -0.36805 0.06759 -0.36736 0.07476 C -0.36424 0.10231 -0.36753 0.08773 -0.36354 0.10347 C -0.36302 0.10926 -0.36233 0.11504 -0.3618 0.12083 C -0.36146 0.12407 -0.36111 0.12754 -0.36076 0.13078 C -0.36059 0.13287 -0.36007 0.13495 -0.3599 0.13703 C -0.3592 0.14189 -0.35851 0.14699 -0.35799 0.15185 C -0.35694 0.16226 -0.35764 0.15787 -0.35608 0.16574 C -0.34305 0.12407 -0.36076 0.17916 -0.34496 0.13449 C -0.3441 0.13217 -0.34392 0.12939 -0.34305 0.12708 C -0.34115 0.12268 -0.33837 0.11898 -0.33646 0.11458 C -0.32483 0.08773 -0.32517 0.08263 -0.31215 0.05972 C -0.30538 0.04768 -0.2967 0.03773 -0.29062 0.02476 C -0.27656 -0.00533 -0.28698 0.01504 -0.27205 -0.00996 C -0.27135 -0.01112 -0.27083 -0.0125 -0.27014 -0.01366 C -0.26892 -0.01598 -0.26753 -0.01783 -0.26632 -0.01991 C -0.2658 -0.0213 -0.26528 -0.02269 -0.26458 -0.02385 C -0.26371 -0.025 -0.26267 -0.02616 -0.2618 -0.02755 C -0.26024 -0.02616 -0.25816 -0.0257 -0.25712 -0.02385 C -0.25399 -0.0176 -0.24965 -0.00371 -0.24965 -0.00371 C -0.24896 4.07407E-6 -0.24844 0.0037 -0.24774 0.0074 C -0.24618 0.0162 -0.24583 0.01597 -0.24496 0.02361 C -0.24271 0.04097 -0.24427 0.03356 -0.24219 0.04236 C -0.24184 0.04513 -0.24132 0.04814 -0.24115 0.05092 C -0.2408 0.05601 -0.2408 0.06111 -0.24028 0.06597 C -0.23976 0.07013 -0.23889 0.0743 -0.23837 0.07847 C -0.23802 0.08125 -0.23785 0.08426 -0.2375 0.08726 C -0.23663 0.09375 -0.23559 0.10046 -0.23455 0.10717 C -0.2342 0.10949 -0.23403 0.11203 -0.23368 0.11458 C -0.23351 0.1162 -0.23299 0.11782 -0.23281 0.11944 C -0.23229 0.12245 -0.23229 0.12546 -0.23177 0.12824 C -0.2316 0.12963 -0.23108 0.13078 -0.2309 0.13194 C -0.22969 0.13865 -0.22865 0.15092 -0.22812 0.15578 C -0.22778 0.15787 -0.22778 0.15995 -0.22708 0.16203 C -0.22639 0.16412 -0.22535 0.16597 -0.2243 0.16805 C -0.22222 0.18263 -0.225 0.16666 -0.22153 0.17939 C -0.22118 0.18032 -0.21858 0.19398 -0.21788 0.1956 C -0.2125 0.20625 -0.21892 0.19282 -0.21493 0.20301 C -0.21458 0.20439 -0.21371 0.20555 -0.21319 0.20671 C -0.21076 0.2162 -0.21319 0.21481 -0.2066 0.21296 C -0.19462 0.19699 -0.21302 0.22222 -0.20191 0.20439 C -0.2 0.20115 -0.1974 0.19861 -0.19531 0.1956 C -0.1934 0.19282 -0.19149 0.18981 -0.18976 0.1868 C -0.1875 0.1831 -0.18524 0.17939 -0.18316 0.17569 C -0.18003 0.1699 -0.1776 0.16319 -0.17396 0.1581 C -0.17292 0.15694 -0.17187 0.15578 -0.17101 0.15439 C -0.16788 0.14884 -0.15694 0.12592 -0.15243 0.11944 C -0.15139 0.11828 -0.14983 0.11782 -0.14861 0.11713 C -0.1434 0.10763 -0.14826 0.11527 -0.13837 0.10463 C -0.13733 0.10347 -0.13663 0.10185 -0.13559 0.10092 C -0.13125 0.09652 -0.12674 0.09282 -0.1224 0.08842 L -0.10573 0.07106 C -0.10434 0.06967 -0.10312 0.06851 -0.10191 0.06713 C -0.09983 0.06504 -0.09722 0.06342 -0.09531 0.06088 L -0.08698 0.04976 C -0.08351 0.04513 -0.08542 0.04652 -0.08142 0.0449 C -0.07587 0.03888 -0.0717 0.03379 -0.06545 0.0287 C -0.06302 0.02662 -0.06042 0.02476 -0.05799 0.02245 C -0.0566 0.02106 -0.05573 0.01875 -0.05434 0.01736 C -0.05191 0.01504 -0.0493 0.01342 -0.0467 0.01111 C -0.04462 0.00926 -0.04253 0.00671 -0.04028 0.00486 C -0.03212 -0.00116 -0.03628 0.00301 -0.0309 4.07407E-6 C -0.02969 -0.0007 -0.02847 -0.00186 -0.02708 -0.00255 C -0.02535 -0.00348 -0.02153 -0.0051 -0.02153 -0.0051 " pathEditMode="relative" ptsTypes="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42" dur="4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07407E-6 L 2.22222E-6 -4.07407E-6 C -0.00261 -0.00162 -0.00504 -0.00324 -0.00764 -0.00486 C -0.00851 -0.00556 -0.00938 -0.00648 -0.01042 -0.00741 C -0.01285 -0.00995 -0.01563 -0.01204 -0.01788 -0.01482 C -0.01875 -0.0162 -0.01962 -0.01759 -0.02066 -0.01875 C -0.02309 -0.0213 -0.02552 -0.02384 -0.02813 -0.02616 C -0.03004 -0.02778 -0.03212 -0.02894 -0.03368 -0.03102 C -0.0349 -0.03287 -0.03611 -0.03449 -0.0375 -0.03611 C -0.03924 -0.03819 -0.04445 -0.04398 -0.04688 -0.04607 C -0.04827 -0.04745 -0.05 -0.04861 -0.05157 -0.04977 C -0.05209 -0.05116 -0.05243 -0.05255 -0.0533 -0.05347 C -0.05469 -0.05509 -0.05643 -0.05602 -0.05799 -0.05741 C -0.05903 -0.0581 -0.0599 -0.05903 -0.06077 -0.05972 C -0.0658 -0.06458 -0.06285 -0.06273 -0.06736 -0.06482 C -0.06841 -0.06644 -0.0691 -0.06829 -0.07014 -0.06968 C -0.07101 -0.07083 -0.07205 -0.0713 -0.07292 -0.07222 C -0.07865 -0.07755 -0.07466 -0.07454 -0.08056 -0.07847 C -0.08594 -0.08565 -0.08299 -0.08194 -0.09271 -0.09213 C -0.09688 -0.09653 -0.09514 -0.09537 -0.09913 -0.09722 C -0.1033 -0.10255 -0.10278 -0.10232 -0.10764 -0.10718 C -0.10851 -0.1081 -0.10955 -0.1088 -0.11042 -0.10972 C -0.11146 -0.11088 -0.11216 -0.11227 -0.1132 -0.11343 C -0.11476 -0.11505 -0.11632 -0.11667 -0.11788 -0.11829 C -0.1191 -0.11991 -0.12014 -0.12199 -0.12153 -0.12338 C -0.12917 -0.13056 -0.11945 -0.11782 -0.12726 -0.12708 C -0.12726 -0.12708 -0.13663 -0.13958 -0.13837 -0.14213 L -0.14688 -0.15324 C -0.14844 -0.15579 -0.15 -0.15833 -0.15157 -0.16065 C -0.15243 -0.16227 -0.1533 -0.16412 -0.15434 -0.16574 C -0.15521 -0.16713 -0.15625 -0.16829 -0.15712 -0.16944 C -0.15799 -0.17315 -0.15799 -0.17384 -0.1599 -0.17685 C -0.16077 -0.17824 -0.16181 -0.1794 -0.16268 -0.18079 C -0.16493 -0.18426 -0.16736 -0.18796 -0.16927 -0.1919 L -0.17309 -0.19931 L -0.17483 -0.20324 C -0.17518 -0.20486 -0.17518 -0.20648 -0.17587 -0.2081 C -0.17657 -0.20995 -0.17778 -0.21134 -0.17865 -0.21319 C -0.17934 -0.21435 -0.17986 -0.21551 -0.18056 -0.2169 C -0.18264 -0.22569 -0.18125 -0.22222 -0.1842 -0.22801 C -0.18663 -0.2375 -0.18334 -0.22593 -0.18698 -0.23565 C -0.1875 -0.23681 -0.1875 -0.23796 -0.18802 -0.23935 C -0.18889 -0.24167 -0.1915 -0.24977 -0.19358 -0.25301 C -0.19445 -0.2544 -0.19549 -0.25532 -0.19636 -0.25671 C -0.19775 -0.25903 -0.19879 -0.26181 -0.20018 -0.26412 C -0.20104 -0.26597 -0.20209 -0.26736 -0.20295 -0.26921 C -0.20365 -0.27083 -0.204 -0.27269 -0.20486 -0.27407 C -0.20556 -0.27569 -0.20677 -0.27662 -0.20764 -0.27801 C -0.20903 -0.28032 -0.21007 -0.28287 -0.21129 -0.28542 L -0.2132 -0.28912 C -0.21389 -0.29028 -0.21424 -0.2919 -0.21511 -0.29282 L -0.21788 -0.29653 C -0.21945 -0.30255 -0.21945 -0.3 -0.21597 -0.29792 C -0.21511 -0.29722 -0.21407 -0.29699 -0.2132 -0.29653 L -0.20938 -0.28912 C -0.20886 -0.28796 -0.20834 -0.28634 -0.20764 -0.28542 L -0.20191 -0.27801 C -0.20174 -0.27662 -0.20157 -0.27523 -0.20104 -0.27407 C -0.20035 -0.27269 -0.19913 -0.27176 -0.19827 -0.27037 C -0.19757 -0.26921 -0.19705 -0.26806 -0.19636 -0.26667 C -0.19601 -0.26505 -0.19601 -0.26319 -0.19549 -0.26181 C -0.19497 -0.26042 -0.1941 -0.25926 -0.19358 -0.25787 C -0.19288 -0.25625 -0.19219 -0.25463 -0.19167 -0.25301 C -0.18872 -0.24375 -0.19427 -0.25625 -0.18698 -0.24167 L -0.18698 -0.24167 C -0.18646 -0.24005 -0.18594 -0.23819 -0.18525 -0.23681 C -0.18438 -0.23542 -0.18316 -0.23449 -0.18229 -0.2331 C -0.1816 -0.23194 -0.18125 -0.23056 -0.18056 -0.2294 C -0.17969 -0.22801 -0.17847 -0.22685 -0.17761 -0.22546 C -0.17552 -0.22222 -0.17275 -0.2162 -0.17118 -0.21319 C -0.17049 -0.21181 -0.17014 -0.21042 -0.16927 -0.20926 C -0.16632 -0.20556 -0.16597 -0.20532 -0.16372 -0.20069 C -0.16268 -0.19861 -0.16198 -0.1963 -0.16094 -0.19444 C -0.15955 -0.19213 -0.15782 -0.19005 -0.15625 -0.18819 C -0.15538 -0.18727 -0.15417 -0.18681 -0.1533 -0.18565 C -0.14827 -0.1787 -0.15347 -0.18171 -0.14688 -0.1794 C -0.14584 -0.17778 -0.14514 -0.17593 -0.1441 -0.17454 C -0.14219 -0.17199 -0.13959 -0.17037 -0.1375 -0.16829 C -0.13143 -0.16204 -0.13507 -0.16412 -0.13004 -0.16204 C -0.12448 -0.15463 -0.12865 -0.15972 -0.11875 -0.14954 C -0.11719 -0.14792 -0.1158 -0.14583 -0.11407 -0.14444 C -0.1125 -0.14329 -0.11077 -0.14236 -0.10938 -0.14074 C -0.09601 -0.12593 -0.10695 -0.1375 -0.10104 -0.12824 C -0.09983 -0.12662 -0.09844 -0.12523 -0.09722 -0.12338 C -0.08993 -0.11019 -0.10104 -0.12593 -0.09271 -0.11458 C -0.09236 -0.11343 -0.09219 -0.11204 -0.09167 -0.11088 C -0.09097 -0.10949 -0.08976 -0.10857 -0.08889 -0.10718 C -0.0882 -0.10602 -0.08768 -0.10463 -0.08698 -0.10347 C -0.08611 -0.10162 -0.08507 -0.10023 -0.0842 -0.09838 C -0.08316 -0.09653 -0.08247 -0.09421 -0.08143 -0.09213 C -0.08056 -0.09074 -0.07934 -0.08982 -0.07865 -0.08843 C -0.07726 -0.08611 -0.07639 -0.0831 -0.07483 -0.08102 C -0.07361 -0.0794 -0.07222 -0.07778 -0.07118 -0.07593 C -0.07032 -0.07454 -0.06997 -0.07245 -0.06927 -0.07107 C -0.06823 -0.06875 -0.06667 -0.0669 -0.06545 -0.06482 C -0.06476 -0.06366 -0.06441 -0.06227 -0.06372 -0.06111 C -0.0625 -0.05926 -0.06111 -0.05787 -0.0599 -0.05602 C -0.0592 -0.05486 -0.05886 -0.05347 -0.05799 -0.05232 C -0.05695 -0.05046 -0.05538 -0.04907 -0.05434 -0.04722 C -0.05313 -0.04537 -0.05278 -0.04282 -0.05157 -0.0412 C -0.05018 -0.03935 -0.04827 -0.03866 -0.04688 -0.03727 C -0.03907 -0.03056 -0.0467 -0.03681 -0.04028 -0.02986 C -0.03785 -0.02732 -0.03525 -0.025 -0.03282 -0.02245 C -0.03125 -0.02083 -0.02986 -0.01875 -0.02813 -0.01736 C -0.02657 -0.0162 -0.025 -0.01505 -0.02344 -0.01366 C -0.01268 -0.00347 -0.01893 -0.00671 -0.01216 -0.0037 C -0.00747 0.00463 -0.01181 -0.00093 -0.0066 0.00255 C -0.00261 0.00532 -0.00122 0.00046 2.22222E-6 -4.07407E-6 Z " pathEditMode="relative" ptsTypes="AAAAAAAAAAAAAAAAAAAAAAAAAAAAAAAAAAAAAAAAAAAAAAAAAAAAAAAAAAAAAAAAAAAAAAAAAAAAAAAAAAAAAAAAAAAAAAAAAAAAAAAAAAAA">
                                      <p:cBhvr>
                                        <p:cTn id="44" dur="4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-1.85185E-6 L 6.11111E-6 -1.85185E-6 C -0.00694 0.00046 -0.01371 0.00046 -0.02065 0.00116 C -0.03367 0.00278 -0.03003 0.00371 -0.04114 0.00625 C -0.04548 0.00718 -0.04999 0.00764 -0.05433 0.0088 C -0.05833 0.00972 -0.06232 0.01158 -0.06649 0.0125 C -0.07256 0.01389 -0.07899 0.01482 -0.08506 0.01621 C -0.09322 0.01829 -0.0993 0.01968 -0.10746 0.0213 C -0.11319 0.02222 -0.1243 0.02361 -0.1243 0.02361 C -0.12551 0.02408 -0.1269 0.02477 -0.12812 0.025 C -0.13281 0.02593 -0.13906 0.02616 -0.14392 0.02755 C -0.15937 0.03195 -0.13992 0.02847 -0.16076 0.03241 C -0.18055 0.03611 -0.15867 0.03056 -0.18229 0.03611 C -0.18506 0.03681 -0.18784 0.03796 -0.19062 0.03866 C -0.19496 0.03958 -0.19947 0.04005 -0.20381 0.04121 C -0.20607 0.04167 -0.20815 0.04306 -0.21041 0.04375 C -0.21301 0.04445 -0.21597 0.04445 -0.21874 0.04491 C -0.23975 0.04861 -0.22378 0.04653 -0.24392 0.04861 C -0.24965 0.05 -0.2552 0.05139 -0.26076 0.05232 C -0.26301 0.05278 -0.2651 0.05324 -0.26735 0.05371 C -0.27048 0.0544 -0.2736 0.05533 -0.27673 0.05625 C -0.27847 0.05671 -0.28038 0.05695 -0.28229 0.05741 C -0.28454 0.05787 -0.28663 0.0581 -0.28888 0.05857 C -0.30538 0.06296 -0.28732 0.05972 -0.30381 0.0625 C -0.31058 0.06204 -0.31753 0.06296 -0.3243 0.06111 C -0.32586 0.06065 -0.32604 0.05764 -0.32708 0.05625 C -0.3309 0.05046 -0.32916 0.05371 -0.33454 0.05 C -0.33558 0.04931 -0.33628 0.04769 -0.33749 0.04746 C -0.34461 0.0463 -0.35173 0.04653 -0.35885 0.04607 C -0.36076 0.04583 -0.36319 0.04676 -0.36458 0.04491 C -0.36527 0.04375 -0.36267 0.04306 -0.36163 0.04236 C -0.36076 0.0419 -0.35989 0.04167 -0.35885 0.04121 C -0.35885 0.04121 -0.35538 0.04769 -0.35607 0.04861 C -0.35676 0.04954 -0.35798 0.04792 -0.35885 0.04746 C -0.35867 0.04607 -0.35902 0.04375 -0.35798 0.04375 C -0.35694 0.04375 -0.35798 0.04746 -0.35711 0.04746 C -0.35607 0.04746 -0.35642 0.04491 -0.35607 0.04375 C -0.3552 0.04445 -0.35347 0.04468 -0.35329 0.04607 C -0.35242 0.05625 -0.35485 0.05371 -0.35798 0.05232 C -0.35763 0.05023 -0.35676 0.04838 -0.35711 0.04607 C -0.35763 0.04005 -0.36301 0.04352 -0.35416 0.04121 C -0.35295 0.04167 -0.35121 0.04097 -0.35051 0.04236 C -0.34982 0.04398 -0.35034 0.04653 -0.35138 0.04746 C -0.3526 0.04838 -0.35399 0.04653 -0.3552 0.04607 L -0.35242 0.04375 L -0.35329 0.04746 C -0.35416 0.04699 -0.35538 0.04699 -0.35607 0.04607 C -0.35694 0.04514 -0.35885 0.04352 -0.35798 0.04236 C -0.35711 0.04121 -0.35555 0.04329 -0.35416 0.04375 C -0.35399 0.04491 -0.35242 0.04676 -0.35329 0.04746 C -0.35468 0.04838 -0.35711 0.04792 -0.35798 0.04607 C -0.35867 0.04491 -0.35607 0.04445 -0.3552 0.04375 C -0.35416 0.04398 -0.35242 0.04352 -0.35242 0.04491 C -0.35242 0.0463 -0.35433 0.04676 -0.3552 0.04607 C -0.35624 0.0456 -0.35642 0.04375 -0.35711 0.04236 C -0.35676 0.03982 -0.35798 0.03496 -0.35607 0.03496 C -0.35381 0.03496 -0.35242 0.04236 -0.35242 0.04236 C -0.35329 0.04283 -0.35885 0.0463 -0.35885 0.04121 C -0.35885 0.03935 -0.35642 0.04028 -0.3552 0.03982 C -0.35416 0.03611 -0.35433 0.03565 -0.35242 0.03241 C -0.35156 0.03102 -0.35034 0.03009 -0.34965 0.02871 C -0.3486 0.02708 -0.34791 0.025 -0.3467 0.02361 C -0.34461 0.0213 -0.33541 0.01806 -0.33454 0.01736 C -0.31597 0.00509 -0.33558 0.01783 -0.32239 0.00996 C -0.31857 0.00764 -0.3184 0.00671 -0.31406 0.00509 C -0.31249 0.0044 -0.31093 0.00417 -0.30937 0.00371 C -0.30781 0.00208 -0.30642 -1.85185E-6 -0.30468 -0.00116 C -0.30329 -0.00231 -0.30156 -0.00208 -0.29999 -0.00254 C -0.29913 -0.00278 -0.29808 -0.00324 -0.29722 -0.0037 C -0.29565 -0.00509 -0.29235 -0.00833 -0.29062 -0.00879 C -0.28732 -0.00972 -0.28385 -0.00949 -0.28038 -0.00995 C -0.27725 -0.01088 -0.2743 -0.01204 -0.271 -0.0125 L -0.26267 -0.01366 C -0.25937 -0.01435 -0.25399 -0.01551 -0.25051 -0.0162 C -0.24895 -0.01667 -0.24739 -0.01713 -0.24583 -0.01736 L -0.19357 -0.0162 C -0.19183 -0.0162 -0.19045 -0.01528 -0.18888 -0.01504 C -0.18541 -0.01435 -0.18194 -0.01412 -0.17847 -0.01366 C -0.17725 -0.01342 -0.17604 -0.01273 -0.17482 -0.0125 C -0.16926 -0.01134 -0.16145 -0.01065 -0.15607 -0.00995 C -0.14201 -0.00625 -0.15954 -0.01111 -0.14774 -0.00741 C -0.13697 -0.0044 -0.14843 -0.0081 -0.13923 -0.00509 L -0.08038 -0.00625 C -0.06683 -0.00671 -0.07795 -0.00717 -0.06926 -0.00879 C -0.06371 -0.00972 -0.05242 -0.01134 -0.05242 -0.01134 C -0.04704 -0.01366 -0.05156 -0.0118 -0.04305 -0.01366 C -0.03906 -0.01458 -0.0361 -0.01597 -0.03176 -0.0162 C -0.01145 -0.01759 -0.0085 -0.01736 0.00469 -0.01736 " pathEditMode="relative" ptsTypes="AAAAAAAAAAAAAAAAAAAAAAAAAAAAAAAAAAAAAAAAAAAAAAAAAAAAAAAAAAAAAAAAAAAAAAAAAAAAAAAAAAAAAAAA">
                                      <p:cBhvr>
                                        <p:cTn id="46" dur="4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7037E-7 L 4.44444E-6 -3.7037E-7 C 0.00052 -0.01412 -0.00035 -0.02477 0.0019 -0.03727 C 0.00208 -0.03866 0.00243 -0.04005 0.00277 -0.04121 C 0.00468 -0.0456 0.00642 -0.04908 0.00937 -0.05232 C 0.01059 -0.05371 0.0118 -0.05509 0.01319 -0.05602 C 0.0151 -0.05741 0.02013 -0.05834 0.02152 -0.05857 C 0.03003 -0.0581 0.04062 -0.05787 0.04965 -0.05602 C 0.05173 -0.05556 0.05399 -0.0544 0.05607 -0.05347 C 0.05711 -0.05232 0.05798 -0.05093 0.05885 -0.04977 C 0.06232 -0.04607 0.06145 -0.04884 0.06458 -0.04352 C 0.06597 -0.04121 0.06701 -0.03843 0.06822 -0.03611 C 0.06927 -0.03449 0.07013 -0.03287 0.071 -0.03102 C 0.0717 -0.02986 0.07222 -0.02847 0.07291 -0.02732 C 0.07378 -0.02593 0.075 -0.025 0.07569 -0.02361 C 0.07708 -0.0213 0.07795 -0.01829 0.07951 -0.01621 C 0.08038 -0.01482 0.08142 -0.01366 0.08229 -0.0125 C 0.09062 0.00046 0.07916 -0.01621 0.08784 -0.00116 C 0.08906 0.00069 0.09045 0.00208 0.09166 0.0037 C 0.0927 0.00532 0.0934 0.00717 0.09444 0.00879 C 0.09652 0.0118 0.09843 0.01528 0.10104 0.01759 C 0.1019 0.01828 0.10295 0.01898 0.10381 0.02014 C 0.10572 0.02245 0.10729 0.02546 0.10937 0.02754 C 0.11059 0.0287 0.1118 0.03009 0.11319 0.03125 C 0.11458 0.03264 0.11631 0.03356 0.11788 0.03495 C 0.11927 0.03634 0.12031 0.03842 0.12152 0.04004 C 0.13194 0.05231 0.12187 0.04097 0.12899 0.04629 C 0.13107 0.04768 0.13281 0.04953 0.13472 0.05116 C 0.13559 0.05208 0.13628 0.05347 0.1375 0.0537 L 0.14218 0.05486 C 0.1434 0.05578 0.14461 0.05694 0.14583 0.05741 C 0.15399 0.06111 0.16718 0.05694 0.17291 0.05625 C 0.17395 0.05509 0.17881 0.05069 0.17951 0.04861 C 0.18125 0.04398 0.18333 0.03379 0.18333 0.03379 C 0.18263 0.02616 0.18211 0.01875 0.18142 0.01134 C 0.18107 0.00856 0.17934 0.00486 0.17864 0.00254 C 0.1776 -0.00023 0.17708 -0.00347 0.17569 -0.00625 C 0.17482 -0.0081 0.17309 -0.00926 0.17204 -0.01111 C 0.17065 -0.01343 0.16961 -0.01621 0.16822 -0.01875 C 0.16736 -0.02037 0.16631 -0.02199 0.16545 -0.02361 C 0.16475 -0.02477 0.16423 -0.02616 0.16354 -0.02732 C 0.16215 -0.02986 0.16041 -0.03218 0.15902 -0.03496 C 0.15277 -0.0456 0.15677 -0.04121 0.15138 -0.04607 C 0.15052 -0.04769 0.14982 -0.04977 0.14861 -0.05116 C 0.14583 -0.0544 0.1427 -0.05625 0.13923 -0.05857 C 0.13836 -0.05972 0.13767 -0.06134 0.13645 -0.06227 C 0.13541 -0.0632 0.13402 -0.06343 0.13281 -0.06343 C 0.12465 -0.06343 0.11649 -0.06273 0.1085 -0.06227 C 0.10729 -0.06158 0.10607 -0.06042 0.10468 -0.05972 C 0.10381 -0.05926 0.10277 -0.05903 0.1019 -0.05857 C 0.09357 -0.05347 0.09479 -0.0544 0.08975 -0.04977 C 0.08055 -0.03357 0.09201 -0.05394 0.08506 -0.04121 C 0.0842 -0.03935 0.08315 -0.03773 0.08229 -0.03611 C 0.08125 -0.03403 0.08038 -0.03195 0.07951 -0.02986 C 0.07881 -0.02871 0.07829 -0.02732 0.0776 -0.02616 C 0.07725 -0.02477 0.07708 -0.02361 0.07673 -0.02246 C 0.07517 -0.0169 0.07378 -0.01227 0.071 -0.00741 C 0.06996 -0.00556 0.06857 -0.00417 0.06736 -0.00232 C 0.06666 -0.00139 0.06614 0.00023 0.06545 0.00139 C 0.06423 0.00347 0.06302 0.00555 0.0618 0.00764 C 0.05972 0.01065 0.05711 0.01296 0.0552 0.0162 C 0.05086 0.02361 0.05329 0.02176 0.04861 0.02384 C 0.04774 0.02453 0.0467 0.02546 0.04583 0.02616 C 0.04201 0.03032 0.03906 0.03449 0.03454 0.0375 C 0.0335 0.03819 0.03211 0.03819 0.0309 0.03866 C 0.02899 0.03958 0.02708 0.04051 0.02534 0.0412 C 0.021 0.04491 0.02413 0.04282 0.01961 0.04491 C 0.01805 0.04583 0.01666 0.04699 0.01493 0.04745 C 0.01284 0.04815 0.01059 0.04815 0.0085 0.04861 C 0.00694 0.04907 0.00538 0.04953 0.00381 0.05 C 0.00156 0.05046 -0.00053 0.05069 -0.00278 0.05116 L -0.04393 0.05 C -0.0448 0.05 -0.04584 0.0493 -0.04671 0.04861 C -0.0481 0.04768 -0.04931 0.04629 -0.05035 0.04491 C -0.05139 0.04375 -0.05244 0.04259 -0.0533 0.0412 C -0.054 0.03981 -0.05452 0.03796 -0.05504 0.03634 C -0.0573 0.02963 -0.05678 0.03078 -0.05782 0.02384 C -0.05764 0.01296 -0.05747 0.00208 -0.05695 -0.00857 C -0.0566 -0.01482 -0.05261 -0.02107 -0.05139 -0.02616 C -0.0507 -0.02871 -0.0507 -0.03148 -0.04948 -0.03357 C -0.04879 -0.03472 -0.04306 -0.04584 -0.04011 -0.04861 C -0.03872 -0.05 -0.03716 -0.05139 -0.03542 -0.05232 C -0.03386 -0.05324 -0.025 -0.05463 -0.02431 -0.05486 C -0.02275 -0.05509 -0.02119 -0.05579 -0.01962 -0.05602 C -0.01771 -0.05648 -0.0158 -0.05695 -0.01389 -0.05741 C -0.00955 -0.05695 -0.00521 -0.05741 -0.00087 -0.05602 C 0.00017 -0.05579 0.00034 -0.05347 0.00104 -0.05232 C 0.00208 -0.05 0.00486 -0.04398 0.00572 -0.04121 C 0.00607 -0.03959 0.00625 -0.03773 0.00659 -0.03611 C 0.00694 -0.03195 0.0085 -0.01435 0.0085 -0.01111 C 0.0085 -0.00764 0.00868 0.00069 0.00572 0.0037 C 0.00416 0.00532 0.00104 0.00069 4.44444E-6 -3.7037E-7 Z " pathEditMode="relative" ptsTypes="AAAAAAAAAAAAAAAAAAAAAAAAAAAAAAAAAAAAAAAAAAAAAAAAAAAAAAAAAAAAAAAAAAAAAAAAAAAAAAAAAAAAAAAAAAAA">
                                      <p:cBhvr>
                                        <p:cTn id="48" dur="5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59259E-6 L 1.94444E-6 -2.59259E-6 C -0.00052 -0.00371 -0.00087 -0.00764 -0.00174 -0.01134 C -0.00209 -0.01273 -0.0033 -0.01366 -0.00365 -0.01505 C -0.00556 -0.02292 -0.00538 -0.02847 -0.00643 -0.03611 C -0.00677 -0.03797 -0.00712 -0.03959 -0.00747 -0.04121 C -0.00764 -0.04537 -0.00799 -0.04954 -0.00834 -0.05371 C -0.00851 -0.05579 -0.00799 -0.0588 -0.0092 -0.05996 C -0.01042 -0.06088 -0.01181 -0.0581 -0.01302 -0.05741 C -0.01441 -0.05162 -0.01354 -0.05371 -0.01771 -0.04746 C -0.01858 -0.04607 -0.01945 -0.04468 -0.02049 -0.04375 C -0.0217 -0.04259 -0.02309 -0.04236 -0.02431 -0.04121 C -0.0257 -0.03982 -0.02657 -0.03773 -0.02795 -0.03611 C -0.03681 -0.02709 -0.029 -0.03982 -0.04115 -0.02361 C -0.04288 -0.0213 -0.04514 -0.01922 -0.0467 -0.01621 C -0.04792 -0.01366 -0.04983 -0.00972 -0.05139 -0.00764 C -0.05347 -0.0044 -0.05799 0.00116 -0.05799 0.00116 C -0.05816 0.00254 -0.05834 0.00393 -0.05886 0.00486 C -0.05955 0.00648 -0.06077 0.00741 -0.06163 0.00856 C -0.06233 0.00972 -0.06285 0.01134 -0.06354 0.0125 C -0.06441 0.01366 -0.06545 0.01481 -0.06632 0.0162 C -0.06979 0.02176 -0.06632 0.01898 -0.07188 0.02477 C -0.07361 0.02685 -0.0757 0.02824 -0.07761 0.02986 C -0.07847 0.03078 -0.07934 0.03171 -0.08038 0.03241 L -0.08507 0.03495 C -0.08663 0.03657 -0.08802 0.03842 -0.08976 0.03981 C -0.09063 0.04051 -0.09566 0.04213 -0.09618 0.04236 C -0.10139 0.04699 -0.09653 0.04305 -0.10365 0.04722 C -0.10556 0.04838 -0.10729 0.05 -0.10938 0.05116 C -0.11181 0.05208 -0.11441 0.05278 -0.11684 0.05347 C -0.12205 0.05532 -0.11927 0.0544 -0.12518 0.05602 C -0.13177 0.05555 -0.13837 0.05555 -0.14479 0.05486 C -0.14584 0.05463 -0.14705 0.0544 -0.14775 0.05347 C -0.15851 0.03889 -0.14636 0.05069 -0.15417 0.04352 C -0.15712 0.03588 -0.15538 0.04004 -0.1599 0.03102 L -0.16163 0.02731 C -0.16476 0.01528 -0.1599 0.03403 -0.16459 0.01875 C -0.16528 0.0162 -0.1658 0.01366 -0.16632 0.01111 C -0.16684 0.00949 -0.16684 0.00787 -0.16736 0.00625 C -0.16788 0.0044 -0.16858 0.00278 -0.1691 0.00116 C -0.16858 -0.00972 -0.16927 -0.01366 -0.16632 -0.02246 C -0.16597 -0.02384 -0.16511 -0.025 -0.16459 -0.02616 C -0.16372 -0.03195 -0.16389 -0.0338 -0.16077 -0.03866 C -0.15972 -0.04028 -0.15834 -0.04121 -0.15695 -0.04236 C -0.15191 -0.04699 -0.15139 -0.04676 -0.14479 -0.05 C -0.14393 -0.05023 -0.14306 -0.05093 -0.14202 -0.05116 C -0.14028 -0.05162 -0.13837 -0.05209 -0.13646 -0.05232 C -0.13438 -0.05324 -0.13212 -0.0544 -0.12986 -0.05486 C -0.12709 -0.05556 -0.12431 -0.05579 -0.12153 -0.05602 C -0.10504 -0.05579 -0.08837 -0.05602 -0.07188 -0.05486 C -0.07049 -0.05486 -0.06945 -0.05301 -0.06823 -0.05232 C -0.06736 -0.05185 -0.06632 -0.05162 -0.06545 -0.05116 C -0.06216 -0.04931 -0.06163 -0.04861 -0.05886 -0.04607 C -0.05816 -0.04491 -0.05764 -0.04352 -0.05695 -0.04236 C -0.05104 -0.03287 -0.05695 -0.04422 -0.05226 -0.03496 C -0.05226 -0.03426 -0.05104 -0.02732 -0.05035 -0.02616 C -0.04966 -0.02477 -0.04844 -0.02384 -0.04757 -0.02246 C -0.04323 -0.01435 -0.04844 -0.01991 -0.04288 -0.01505 C -0.04236 -0.01366 -0.04184 -0.01227 -0.04115 -0.01134 C -0.03993 -0.00972 -0.03837 -0.00903 -0.03733 -0.00764 C -0.03663 -0.00648 -0.03698 -0.00486 -0.03646 -0.00371 C -0.03577 -0.00255 -0.03455 -0.00209 -0.03368 -0.00139 C -0.03229 -2.59259E-6 -0.03108 0.00116 -0.02986 0.00254 C -0.02847 0.00393 -0.02761 0.00602 -0.02604 0.00741 C -0.025 0.00856 -0.02344 0.00879 -0.0224 0.00995 C -0.02136 0.01088 -0.02066 0.01273 -0.01962 0.01366 C -0.01841 0.01481 -0.01702 0.01504 -0.0158 0.0162 C -0.01476 0.01713 -0.01407 0.01898 -0.01302 0.01991 C -0.01181 0.02106 -0.01042 0.02129 -0.0092 0.02245 C -0.00365 0.02708 -0.00729 0.02477 -0.00278 0.02986 C -0.00191 0.03078 -0.00087 0.03148 1.94444E-6 0.03241 C 0.00139 0.03356 0.0026 0.03495 0.00382 0.03611 C 0.00573 0.03773 0.00764 0.03935 0.00937 0.04097 C 0.01059 0.04236 0.01198 0.04352 0.01319 0.04491 C 0.01423 0.04606 0.01475 0.04768 0.01597 0.04861 C 0.01701 0.0493 0.0184 0.0493 0.01962 0.04977 C 0.02135 0.05046 0.02274 0.05162 0.0243 0.05231 C 0.02882 0.05416 0.03281 0.05416 0.0375 0.05486 C 0.04496 0.05717 0.04288 0.05717 0.05521 0.05486 C 0.05712 0.0544 0.05903 0.05301 0.06076 0.05231 C 0.0618 0.05139 0.06267 0.05046 0.06371 0.04977 C 0.07274 0.04375 0.06458 0.05069 0.07118 0.04491 C 0.0717 0.04352 0.07309 0.04259 0.07309 0.04097 C 0.07309 0.03449 0.07187 0.02778 0.07118 0.02106 C 0.071 0.01944 0.07066 0.01782 0.07014 0.0162 C 0.06979 0.01435 0.06875 0.01296 0.0684 0.01111 C 0.06788 0.00949 0.06788 0.00787 0.06736 0.00625 C 0.06701 0.00486 0.06597 0.0037 0.06545 0.00254 C 0.0651 0.00116 0.06493 -2.59259E-6 0.06458 -0.00139 C 0.06406 -0.00301 0.06319 -0.00463 0.06267 -0.00625 C 0.06232 -0.00741 0.06232 -0.0088 0.0618 -0.00996 C 0.06024 -0.01343 0.05521 -0.02084 0.0533 -0.02246 C 0.05243 -0.02338 0.05139 -0.02408 0.05052 -0.025 C 0.04948 -0.02616 0.04878 -0.02778 0.04774 -0.02871 C 0.04462 -0.03172 0.04427 -0.03079 0.04114 -0.03241 C 0.03993 -0.0331 0.03871 -0.03426 0.0375 -0.03496 C 0.03663 -0.03542 0.03559 -0.03565 0.03472 -0.03611 C 0.03333 -0.03681 0.03229 -0.03797 0.0309 -0.03866 C 0.02916 -0.03959 0.02604 -0.04074 0.0243 -0.04121 C 0.02274 -0.04167 0.02118 -0.0419 0.01962 -0.04236 C 0.01076 -0.04537 0.02812 -0.04213 0.00746 -0.04491 C 0.0059 -0.04537 0.00451 -0.04607 0.00295 -0.04607 C -0.00087 -0.04607 -0.00469 -0.0456 -0.00834 -0.04491 C -0.01025 -0.04468 -0.01302 -0.04329 -0.01493 -0.04236 L -0.02049 -0.0375 L -0.02327 -0.03496 C -0.02275 -0.03148 -0.02275 -0.02732 -0.02049 -0.025 C -0.01979 -0.02408 -0.01858 -0.02408 -0.01771 -0.02361 C -0.01684 -0.02246 -0.01597 -0.02107 -0.01493 -0.01991 C -0.0132 -0.01806 -0.01094 -0.01713 -0.0092 -0.01505 C -0.00834 -0.01366 -0.00764 -0.01227 -0.00643 -0.01134 C -0.00573 -0.01065 -0.00452 -0.01065 -0.00365 -0.00996 C -0.0007 -0.0081 -0.00052 -0.00162 1.94444E-6 -2.59259E-6 Z " pathEditMode="relative" ptsTypes="AAAAAAAAAAAAAAAAAAAAAAAAAAAAAAAAAAAAAAAAAAAAAAAAAAAAAAAAAAAAAAAAAAAAAAAAAAAAAAAAAAAAAAAAAAAAAAAAAAAAAAAAAAAAAAAAA">
                                      <p:cBhvr>
                                        <p:cTn id="50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33333E-6 L -0.0375 0.00139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5" y="69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7.40741E-7 L 0.04115 -0.00347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9" y="-185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6 L -0.06198 0.00162 " pathEditMode="relative" rAng="0" ptsTypes="AA">
                                      <p:cBhvr>
                                        <p:cTn id="56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08" y="69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59259E-6 L -0.04723 0.00023 " pathEditMode="relative" rAng="0" ptsTypes="AA">
                                      <p:cBhvr>
                                        <p:cTn id="5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1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48148E-6 L -0.04584 0.00093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2" y="46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0312 -0.00209 0.00625 -0.00394 0.00937 -0.00625 C 0.01024 -0.00695 0.01128 -0.00764 0.01215 -0.0088 C 0.01284 -0.00973 0.01336 -0.01112 0.01388 -0.0125 C 0.0151 -0.01528 0.01614 -0.01806 0.01684 -0.0213 C 0.01718 -0.02315 0.01736 -0.02524 0.0177 -0.02732 C 0.01736 -0.03079 0.01718 -0.03403 0.01684 -0.03727 C 0.01666 -0.03866 0.01649 -0.04028 0.01579 -0.04121 C 0.0151 -0.04213 0.01388 -0.04167 0.01302 -0.04237 C 0.01197 -0.04306 0.01111 -0.04399 0.01024 -0.04491 C 0.0052 -0.05487 0.0118 -0.04283 0.00555 -0.05116 C 0.00451 -0.05255 0.00364 -0.0544 0.00277 -0.05602 C 0.00138 -0.05857 0.00034 -0.06112 -0.00105 -0.06366 C -0.00157 -0.06482 -0.00243 -0.06598 -0.00278 -0.06737 C -0.00348 -0.06899 -0.00417 -0.07061 -0.00469 -0.07223 C -0.00539 -0.07477 -0.0066 -0.07963 -0.0066 -0.07963 C -0.00695 -0.08311 -0.00712 -0.08635 -0.00747 -0.08982 C -0.00782 -0.09144 -0.00851 -0.09306 -0.00851 -0.09468 C -0.00851 -0.13241 -0.00938 -0.10996 -0.0066 -0.12338 C -0.00591 -0.12662 -0.00608 -0.13056 -0.00469 -0.13334 C 0.00052 -0.14375 -0.00348 -0.13866 0.00277 -0.14329 C 0.00364 -0.14399 0.00451 -0.14514 0.00555 -0.14584 C 0.00729 -0.14676 0.01111 -0.14815 0.01111 -0.14815 C 0.01284 -0.14815 0.02586 -0.14792 0.03072 -0.14584 C 0.03211 -0.14514 0.03316 -0.14399 0.03454 -0.14329 C 0.03697 -0.14213 0.04201 -0.14075 0.04201 -0.14075 C 0.04444 -0.1382 0.04722 -0.13635 0.04947 -0.13334 C 0.05312 -0.12848 0.05121 -0.13056 0.05503 -0.12709 C 0.05954 -0.11806 0.05781 -0.12223 0.06076 -0.11459 C 0.06041 -0.11135 0.06041 -0.10787 0.05972 -0.10463 C 0.05937 -0.10325 0.0585 -0.10209 0.05781 -0.10093 C 0.05364 -0.09399 0.0552 -0.09885 0.04757 -0.09213 C 0.0427 -0.08774 0.04704 -0.09121 0.04097 -0.08843 C 0.03541 -0.08588 0.0368 -0.08542 0.03072 -0.08357 C 0.02777 -0.08241 0.02447 -0.08241 0.02135 -0.08102 C 0.01736 -0.07917 0.01961 -0.0801 0.01493 -0.07848 C 0.01371 -0.07778 0.0125 -0.07662 0.01111 -0.07593 C 0.00937 -0.075 0.00555 -0.07362 0.00555 -0.07362 C 0.00468 -0.07223 0.00295 -0.07153 0.00277 -0.06968 C 0.00208 -0.06505 0.00277 -0.05857 0.00555 -0.05487 C 0.00642 -0.05371 0.00729 -0.05301 0.00833 -0.05232 C 0.01024 -0.05116 0.01388 -0.04977 0.01388 -0.04977 C 0.02031 -0.05209 0.01545 -0.05047 0.0243 -0.05232 C 0.02934 -0.05348 0.02968 -0.05348 0.03454 -0.05487 C 0.03541 -0.05556 0.03663 -0.05625 0.03732 -0.05741 C 0.03802 -0.05834 0.03784 -0.05996 0.03819 -0.06112 C 0.03871 -0.0625 0.03958 -0.06366 0.0401 -0.06482 C 0.04045 -0.06598 0.04027 -0.0676 0.04097 -0.06852 C 0.0434 -0.07153 0.04652 -0.06829 0.04861 -0.06737 C 0.04913 -0.06598 0.05017 -0.06505 0.05034 -0.06366 C 0.05104 -0.0595 0.05086 -0.05533 0.05138 -0.05116 C 0.05156 -0.04931 0.05191 -0.04769 0.05225 -0.04607 C 0.05329 -0.03311 0.05364 -0.03588 0.05225 -0.02246 C 0.05208 -0.02014 0.05121 -0.01505 0.04947 -0.01366 C 0.04774 -0.01227 0.04548 -0.01274 0.04392 -0.01112 C 0.04288 -0.01042 0.04218 -0.00926 0.04097 -0.0088 C 0.03871 -0.00764 0.0335 -0.00625 0.0335 -0.00625 C 0.03263 -0.00533 0.03177 -0.0044 0.03072 -0.00371 C 0.0276 -0.00186 0.02378 -0.0007 0.02048 0 C 0.01805 0.00046 0.01545 0.00115 0.01302 0.00115 C 0.00989 0.00138 0.00208 0.00023 0 0 Z " pathEditMode="relative" ptsTypes="AAAAAAAAAAAAAAAAAAAAAAAAAAAAAAAAAAAAAAAAAAAAAAAAAAAAAAAAAAAAAA">
                                      <p:cBhvr>
                                        <p:cTn id="62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7037E-7 L 1.38889E-6 -3.7037E-7 C 0.00121 0.00347 0.00312 0.00648 0.00382 0.00995 C 0.00434 0.01273 -0.00087 0.01991 -0.00087 0.02014 C -0.00174 0.02153 -0.00156 0.02431 -0.00278 0.025 C -0.00538 0.02662 -0.00834 0.02593 -0.01111 0.02639 C -0.0158 0.02593 -0.02066 0.02616 -0.02518 0.025 C -0.02691 0.02454 -0.02813 0.02222 -0.02986 0.0213 C -0.03281 0.01968 -0.03611 0.01875 -0.03924 0.01759 C -0.04045 0.01644 -0.04844 0.01134 -0.04948 0.00625 C -0.05018 0.00301 -0.05018 -0.00046 -0.05035 -0.0037 C -0.04983 -0.00787 -0.04965 -0.01227 -0.04861 -0.0162 C -0.04705 -0.02176 -0.03976 -0.02662 -0.03733 -0.0287 C -0.03403 -0.03125 -0.03056 -0.03403 -0.02709 -0.03611 C -0.02188 -0.03935 -0.0165 -0.0419 -0.01111 -0.04491 C -0.004 -0.04884 -0.00643 -0.04699 -0.00174 -0.05116 C 0.00052 -0.05579 0.00469 -0.06227 0.00382 -0.06852 C 0.00243 -0.07847 -0.00295 -0.08287 -0.00938 -0.08611 C -0.01198 -0.0875 -0.01493 -0.08773 -0.01771 -0.08843 C -0.02153 -0.08727 -0.02552 -0.08727 -0.029 -0.08472 C -0.03334 -0.08148 -0.03316 -0.07245 -0.03368 -0.06736 C -0.03177 -0.05856 -0.0316 -0.04954 -0.02604 -0.04352 C -0.02413 -0.04143 -0.02188 -0.03981 -0.01962 -0.03866 C -0.01684 -0.03727 -0.01389 -0.03704 -0.01111 -0.03611 C -0.0099 -0.03518 -0.00868 -0.03426 -0.00747 -0.03356 C -0.00556 -0.03264 -0.00313 -0.0331 -0.00174 -0.03102 C -0.00018 -0.02893 1.38889E-6 -0.02523 0.00104 -0.02245 C 0.00208 -0.01458 0.00295 -0.01319 1.38889E-6 -0.0037 C -0.00035 -0.00231 1.38889E-6 -0.00046 1.38889E-6 -3.7037E-7 Z " pathEditMode="relative" ptsTypes="AAAAAAAAAAAAAAAAAAAAAAAAAAAAA">
                                      <p:cBhvr>
                                        <p:cTn id="64" dur="4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59259E-6 L -2.77778E-6 -2.59259E-6 C -0.00277 0.00047 -0.00572 0.00139 -0.0085 0.00139 C -0.01579 0.00139 -0.02309 0.00093 -0.03038 -2.59259E-6 C -0.0335 -0.00046 -0.03663 -0.00254 -0.03906 -0.00509 C -0.03975 -0.00578 -0.04045 -0.00671 -0.04097 -0.00763 C -0.04236 -0.00995 -0.04305 -0.01319 -0.04479 -0.01527 C -0.04843 -0.02013 -0.04687 -0.01759 -0.04947 -0.02291 C -0.05191 -0.0324 -0.04826 -0.01967 -0.05434 -0.03171 C -0.05659 -0.03657 -0.05538 -0.03449 -0.05798 -0.03819 L -0.05989 -0.04583 C -0.06024 -0.04699 -0.06041 -0.04837 -0.06093 -0.04953 C -0.06336 -0.05601 -0.06197 -0.053 -0.06475 -0.05856 C -0.0651 -0.05972 -0.0651 -0.06111 -0.06562 -0.06226 C -0.06614 -0.06319 -0.06701 -0.06388 -0.06753 -0.06481 C -0.06822 -0.06597 -0.06875 -0.06736 -0.06944 -0.06851 C -0.07031 -0.0699 -0.07152 -0.07106 -0.07239 -0.07245 C -0.07777 -0.08171 -0.07361 -0.07893 -0.07899 -0.08125 C -0.08211 -0.08564 -0.07951 -0.0824 -0.08385 -0.08634 C -0.09201 -0.09421 -0.08368 -0.0868 -0.09045 -0.09282 C -0.09427 -0.10046 -0.0901 -0.09375 -0.09513 -0.09791 C -0.096 -0.09837 -0.09635 -0.09976 -0.09704 -0.10046 C -0.09895 -0.10231 -0.10086 -0.1037 -0.10277 -0.10555 C -0.10381 -0.10625 -0.10486 -0.10694 -0.10572 -0.1081 C -0.10625 -0.10879 -0.10677 -0.10995 -0.10763 -0.11064 C -0.1085 -0.11134 -0.10954 -0.11134 -0.11041 -0.1118 C -0.11475 -0.11759 -0.11163 -0.11481 -0.11805 -0.11689 C -0.11909 -0.11712 -0.11996 -0.11782 -0.121 -0.11828 C -0.12256 -0.11875 -0.12413 -0.11898 -0.12569 -0.11944 C -0.12691 -0.1199 -0.12812 -0.12037 -0.12951 -0.12083 C -0.13194 -0.12129 -0.13454 -0.12152 -0.13715 -0.12199 C -0.13906 -0.12245 -0.14097 -0.12291 -0.14288 -0.12337 C -0.14791 -0.12291 -0.15295 -0.12268 -0.15798 -0.12199 C -0.15972 -0.12175 -0.16128 -0.12129 -0.16284 -0.12083 C -0.16388 -0.12037 -0.16475 -0.11967 -0.16562 -0.11944 C -0.171 -0.11875 -0.17656 -0.11851 -0.18194 -0.11828 C -0.18524 -0.11736 -0.19201 -0.11666 -0.19618 -0.11435 C -0.19739 -0.11365 -0.19861 -0.1125 -0.2 -0.1118 C -0.20191 -0.11087 -0.20572 -0.10925 -0.20572 -0.10925 C -0.20659 -0.10833 -0.20746 -0.1074 -0.2085 -0.10671 C -0.20937 -0.10625 -0.21059 -0.10601 -0.21145 -0.10555 C -0.21336 -0.10393 -0.21527 -0.10208 -0.21718 -0.10046 C -0.21788 -0.09976 -0.21822 -0.09861 -0.21909 -0.09791 C -0.22083 -0.09606 -0.22291 -0.09444 -0.22482 -0.09282 C -0.22569 -0.09189 -0.22673 -0.0912 -0.2276 -0.09027 C -0.23333 -0.0824 -0.22708 -0.0905 -0.23611 -0.08125 C -0.24079 -0.07662 -0.23854 -0.07824 -0.24288 -0.07615 C -0.24409 -0.07453 -0.24513 -0.07245 -0.2467 -0.07106 C -0.24774 -0.07013 -0.24913 -0.07037 -0.25052 -0.0699 C -0.25138 -0.06944 -0.25243 -0.06921 -0.25329 -0.06851 C -0.25434 -0.06805 -0.2552 -0.06689 -0.25625 -0.06597 C -0.2625 -0.06134 -0.25746 -0.06527 -0.26284 -0.06226 C -0.26406 -0.06157 -0.26545 -0.06064 -0.26666 -0.05972 C -0.2677 -0.05902 -0.2684 -0.05787 -0.26944 -0.05717 C -0.27378 -0.05462 -0.27239 -0.05717 -0.27621 -0.05462 C -0.27725 -0.05393 -0.27795 -0.05277 -0.27899 -0.05208 C -0.2809 -0.05092 -0.28281 -0.05046 -0.28472 -0.04953 L -0.28767 -0.04837 L -0.29618 -0.04444 C -0.29861 -0.04328 -0.30017 -0.04259 -0.30277 -0.04189 C -0.30503 -0.04143 -0.30729 -0.0412 -0.30954 -0.04074 C -0.31145 -0.04027 -0.31336 -0.03981 -0.31527 -0.03935 C -0.31875 -0.03981 -0.32239 -0.03912 -0.32569 -0.04074 C -0.32777 -0.04166 -0.33038 -0.04699 -0.33038 -0.04699 C -0.33107 -0.04953 -0.33246 -0.05208 -0.33229 -0.05462 C -0.33229 -0.05694 -0.33281 -0.07152 -0.33038 -0.07754 C -0.33003 -0.07893 -0.32916 -0.08009 -0.32864 -0.08125 C -0.32638 -0.09004 -0.32812 -0.08703 -0.32482 -0.09143 C -0.32447 -0.09282 -0.3243 -0.09421 -0.32378 -0.09537 C -0.32309 -0.09675 -0.32187 -0.09768 -0.321 -0.09907 C -0.32013 -0.10023 -0.31979 -0.10162 -0.31909 -0.103 C -0.31718 -0.10625 -0.3151 -0.10949 -0.31336 -0.11319 C -0.31267 -0.11435 -0.31232 -0.11597 -0.31145 -0.11689 C -0.3085 -0.12013 -0.30711 -0.11921 -0.30381 -0.12083 C -0.30243 -0.12129 -0.30121 -0.12222 -0.3 -0.12337 C -0.29895 -0.12407 -0.29826 -0.12523 -0.29704 -0.12592 C -0.29566 -0.12662 -0.29392 -0.12662 -0.29236 -0.12708 C -0.29114 -0.12754 -0.28975 -0.128 -0.28854 -0.12824 C -0.27899 -0.128 -0.26944 -0.12824 -0.26006 -0.12708 C -0.2585 -0.12685 -0.25746 -0.125 -0.25625 -0.12453 C -0.25434 -0.12384 -0.25243 -0.12384 -0.25052 -0.12337 C -0.24878 -0.12291 -0.24722 -0.12245 -0.24566 -0.12199 C -0.24444 -0.12106 -0.24322 -0.12013 -0.24184 -0.11944 C -0.23836 -0.11736 -0.23941 -0.11921 -0.23611 -0.11574 C -0.23402 -0.11319 -0.23211 -0.10995 -0.23038 -0.10671 C -0.22951 -0.10462 -0.22864 -0.10231 -0.2276 -0.10046 C -0.22708 -0.09953 -0.22621 -0.09884 -0.22569 -0.09791 C -0.225 -0.09675 -0.22447 -0.09513 -0.22378 -0.09398 C -0.22291 -0.09259 -0.22187 -0.09166 -0.221 -0.09027 C -0.21354 -0.0787 -0.22222 -0.09074 -0.21527 -0.08125 C -0.21319 -0.07083 -0.21597 -0.08078 -0.21145 -0.07361 C -0.20989 -0.07129 -0.2092 -0.06828 -0.20763 -0.06597 C -0.20694 -0.06527 -0.20625 -0.06458 -0.20572 -0.06342 C -0.20434 -0.06111 -0.20347 -0.0581 -0.20191 -0.05601 C -0.1967 -0.04907 -0.19739 -0.04907 -0.19236 -0.04444 C -0.19045 -0.04282 -0.18888 -0.04004 -0.18663 -0.03935 L -0.18281 -0.03819 C -0.18211 -0.03726 -0.18177 -0.03611 -0.1809 -0.03564 C -0.175 -0.03263 -0.17656 -0.03587 -0.17239 -0.0331 C -0.17066 -0.03194 -0.16909 -0.03055 -0.16753 -0.02916 C -0.16666 -0.02847 -0.16579 -0.02731 -0.16475 -0.02662 C -0.16128 -0.02453 -0.15486 -0.02268 -0.15138 -0.02152 C -0.1467 -0.01736 -0.15034 -0.0199 -0.14375 -0.01782 C -0.14288 -0.01736 -0.14184 -0.01666 -0.14097 -0.01643 C -0.13871 -0.01597 -0.12847 -0.01435 -0.12656 -0.01388 C -0.12465 -0.01319 -0.12291 -0.01203 -0.121 -0.01134 C -0.1177 -0.01064 -0.11458 -0.01064 -0.11145 -0.01018 C -0.10954 -0.00995 -0.10763 -0.00949 -0.10572 -0.00879 C -0.08975 -0.00462 -0.12204 -0.01203 -0.09427 -0.00625 C -0.0927 -0.00601 -0.09114 -0.00555 -0.08941 -0.00509 C -0.08819 -0.00462 -0.08697 -0.00393 -0.08576 -0.0037 C -0.07326 -0.003 -0.06093 -0.003 -0.04861 -0.00254 L 0.02674 -0.0037 C 0.02987 -0.00393 0.02969 -0.00625 0.03247 -0.00763 C 0.03386 -0.00833 0.03559 -0.00856 0.03716 -0.00879 C 0.03837 -0.00972 0.03976 -0.01064 0.04098 -0.01134 C 0.04289 -0.0125 0.0448 -0.01296 0.04671 -0.01388 C 0.04844 -0.01504 0.04983 -0.01689 0.05139 -0.01782 C 0.05261 -0.01851 0.054 -0.01851 0.05521 -0.01898 C 0.05625 -0.01944 0.0573 -0.0199 0.05816 -0.02037 C 0.05938 -0.02106 0.06077 -0.02199 0.06198 -0.02291 C 0.06303 -0.02361 0.06372 -0.02476 0.06476 -0.02546 C 0.06598 -0.02615 0.06737 -0.02615 0.06858 -0.02662 C 0.06928 -0.02754 0.0698 -0.02847 0.07049 -0.02916 C 0.07171 -0.03032 0.07327 -0.03055 0.07431 -0.03171 C 0.07518 -0.03263 0.07553 -0.03449 0.07622 -0.03564 C 0.07674 -0.03657 0.07761 -0.03726 0.07813 -0.03819 C 0.08212 -0.04513 0.08143 -0.04351 0.08299 -0.04953 C 0.08264 -0.05972 0.08247 -0.0699 0.08195 -0.08009 C 0.08178 -0.08449 0.08091 -0.08333 0.07917 -0.08634 C 0.07813 -0.08819 0.07414 -0.09699 0.0724 -0.09907 C 0.07136 -0.10069 0.06997 -0.10185 0.06858 -0.103 C 0.06771 -0.1037 0.06667 -0.1037 0.0658 -0.10416 C 0.06511 -0.10555 0.06459 -0.10694 0.06389 -0.1081 C 0.06285 -0.10949 0.05834 -0.1125 0.05712 -0.11319 C 0.05469 -0.11412 0.04948 -0.11574 0.04948 -0.11574 C 0.04862 -0.11643 0.04775 -0.11759 0.04671 -0.11828 C 0.04584 -0.11875 0.0448 -0.11921 0.04393 -0.11944 C 0.04011 -0.12037 0.03629 -0.12106 0.03247 -0.12199 C 0.02362 -0.12407 0.02865 -0.12291 0.01719 -0.12453 L -0.03611 -0.12337 C -0.03715 -0.12314 -0.03802 -0.12222 -0.03906 -0.12199 C -0.04114 -0.12152 -0.0434 -0.12129 -0.04566 -0.12083 C -0.04704 -0.12037 -0.04826 -0.1199 -0.04947 -0.11944 C -0.05399 -0.11828 -0.05816 -0.11759 -0.06284 -0.11689 C -0.06441 -0.11597 -0.06597 -0.11504 -0.06753 -0.11435 C -0.06909 -0.11365 -0.07083 -0.11388 -0.07239 -0.11319 C -0.07343 -0.1125 -0.07413 -0.11111 -0.07517 -0.11064 C -0.07708 -0.10972 -0.07899 -0.10972 -0.0809 -0.10925 C -0.08975 -0.10347 -0.08576 -0.10509 -0.09236 -0.103 C -0.09305 -0.10208 -0.0934 -0.10092 -0.09427 -0.10046 C -0.09513 -0.09976 -0.09635 -0.1 -0.09704 -0.09907 C -0.09809 -0.09814 -0.09826 -0.09652 -0.09895 -0.09537 C -0.10451 -0.08634 -0.09704 -0.10069 -0.10277 -0.08888 C -0.10243 -0.07615 -0.10243 -0.06342 -0.10191 -0.05092 C -0.10173 -0.04953 -0.10156 -0.04814 -0.10086 -0.04699 C -0.09965 -0.04467 -0.09618 -0.04074 -0.09618 -0.04074 C -0.09583 -0.03935 -0.09583 -0.03796 -0.09513 -0.0368 C -0.09444 -0.03564 -0.09322 -0.03518 -0.09236 -0.03425 C -0.09184 -0.03379 -0.0868 -0.0287 -0.08576 -0.028 C -0.08385 -0.02685 -0.08177 -0.02662 -0.08003 -0.02546 C -0.07743 -0.02361 -0.075 -0.02152 -0.07239 -0.02037 C -0.07048 -0.01944 -0.06857 -0.01851 -0.06666 -0.01782 C -0.06371 -0.01689 -0.06267 -0.01666 -0.05989 -0.01527 C -0.05833 -0.01435 -0.05677 -0.01342 -0.0552 -0.01273 C -0.05399 -0.01226 -0.0526 -0.0118 -0.05138 -0.01134 C -0.05034 -0.01111 -0.04947 -0.01064 -0.04861 -0.01018 C -0.04722 -0.00972 -0.046 -0.00925 -0.04479 -0.00879 C -0.03576 -0.00555 -0.05017 -0.01018 -0.03715 -0.00625 C -0.03576 -0.00601 -0.03454 -0.00532 -0.03333 -0.00509 C -0.0302 -0.00439 -0.02691 -0.00416 -0.02378 -0.0037 C -0.01718 -0.00092 -0.02517 -0.00416 -0.01336 -0.00115 C -0.01232 -0.00092 -0.01145 -2.59259E-6 -0.01041 -2.59259E-6 C -0.00659 0.00024 -0.00173 -2.59259E-6 -2.77778E-6 -2.59259E-6 Z " pathEditMode="relative" ptsTypes="AAAAAAAAAAAAAAAAAAAAAAAAAAAAAAAAAAAAAAAAAAAAAAAAAAAAAAAAAAAAAAAAAAAAAAAAAAAAAAAAAAAAAAAAAAAAAAAAAAAAAAAAAAAAAAAAAAAAAAAAAAAAAAAAAAAAAAAAAAAAAAAAAAAAAAAAAAAAAAAAAAAAAAAAAAAAAA">
                                      <p:cBhvr>
                                        <p:cTn id="66" dur="5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9" grpId="0" animBg="1"/>
      <p:bldP spid="30" grpId="0" animBg="1"/>
      <p:bldP spid="39" grpId="0" animBg="1"/>
      <p:bldP spid="40" grpId="0" animBg="1"/>
      <p:bldP spid="43" grpId="0" animBg="1"/>
      <p:bldP spid="47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63" grpId="0" animBg="1"/>
      <p:bldP spid="73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1" grpId="0" animBg="1"/>
      <p:bldP spid="82" grpId="0" animBg="1"/>
      <p:bldP spid="83" grpId="0" animBg="1"/>
      <p:bldP spid="91" grpId="0" animBg="1"/>
      <p:bldP spid="93" grpId="0" animBg="1"/>
      <p:bldP spid="94" grpId="0" animBg="1"/>
      <p:bldP spid="95" grpId="0" animBg="1"/>
      <p:bldP spid="104" grpId="0" animBg="1"/>
      <p:bldP spid="1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1239.photobucket.com/albums/ff516/Henchman4Hire/MLPList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>
            <a:hlinkClick r:id="" action="ppaction://hlinkshowjump?jump=previousslide"/>
          </p:cNvPr>
          <p:cNvSpPr/>
          <p:nvPr/>
        </p:nvSpPr>
        <p:spPr>
          <a:xfrm>
            <a:off x="235009" y="5700045"/>
            <a:ext cx="1623701" cy="1059678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ESCAPE</a:t>
            </a:r>
            <a:endParaRPr lang="en-US" sz="17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6860" y="0"/>
            <a:ext cx="7050281" cy="83099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C00000"/>
                </a:solidFill>
              </a:rPr>
              <a:t>WELCOME TO PARADISE</a:t>
            </a:r>
            <a:endParaRPr lang="en-US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66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geek-news.mtv.com/wp-content/uploads/geek/2012/12/DoctorWhoXmasNewTardis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27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>
            <a:hlinkClick r:id="" action="ppaction://hlinkshowjump?jump=nextslide"/>
          </p:cNvPr>
          <p:cNvSpPr/>
          <p:nvPr/>
        </p:nvSpPr>
        <p:spPr>
          <a:xfrm>
            <a:off x="623843" y="5623133"/>
            <a:ext cx="1204957" cy="863125"/>
          </a:xfrm>
          <a:prstGeom prst="ellipse">
            <a:avLst/>
          </a:prstGeom>
          <a:solidFill>
            <a:schemeClr val="tx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BACK IN TIME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3843" y="0"/>
            <a:ext cx="7836493" cy="369332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ALL OF TIME AND SPACE AT YOUR FINGER TIPS….. WHERE WILL YOU GO?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47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188</TotalTime>
  <Words>30</Words>
  <Application>Microsoft Office PowerPoint</Application>
  <PresentationFormat>Letter Paper (8.5x11 in)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The Maze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Maze</dc:title>
  <dc:creator>Matt Stubbs jr</dc:creator>
  <cp:lastModifiedBy>Matt Stubbs jr</cp:lastModifiedBy>
  <cp:revision>23</cp:revision>
  <dcterms:created xsi:type="dcterms:W3CDTF">2015-03-10T19:01:50Z</dcterms:created>
  <dcterms:modified xsi:type="dcterms:W3CDTF">2015-03-17T19:01:16Z</dcterms:modified>
</cp:coreProperties>
</file>