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1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7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4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8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2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5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7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04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90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3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F4FD6-CA08-4D1B-A459-E649307DFD1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6C0B5-F3D6-44F0-B488-084B0E795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78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No&quot; Symbol 3">
            <a:hlinkClick r:id="" action="ppaction://hlinkshowjump?jump=nextslide"/>
          </p:cNvPr>
          <p:cNvSpPr/>
          <p:nvPr/>
        </p:nvSpPr>
        <p:spPr>
          <a:xfrm>
            <a:off x="4007978" y="3042303"/>
            <a:ext cx="871671" cy="495656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15012" y="1059679"/>
            <a:ext cx="55291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F0"/>
                </a:solidFill>
              </a:rPr>
              <a:t>The Maze Game</a:t>
            </a:r>
            <a:endParaRPr lang="en-US" sz="4400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866" y="3537959"/>
            <a:ext cx="6674266" cy="31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06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No&quot; Symbol 3"/>
          <p:cNvSpPr/>
          <p:nvPr/>
        </p:nvSpPr>
        <p:spPr>
          <a:xfrm>
            <a:off x="4007978" y="3042303"/>
            <a:ext cx="871671" cy="495656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" y="-5698"/>
            <a:ext cx="9144000" cy="269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1" y="269966"/>
            <a:ext cx="313509" cy="6588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2217" y="6548846"/>
            <a:ext cx="8821783" cy="3091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47909" y="269966"/>
            <a:ext cx="296091" cy="62701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3901439" y="2854131"/>
            <a:ext cx="4533259" cy="102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3901439" y="3675018"/>
            <a:ext cx="4946469" cy="104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805646" y="2835576"/>
            <a:ext cx="95794" cy="935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5145439" y="1009991"/>
            <a:ext cx="122651" cy="1834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4780819" y="269966"/>
            <a:ext cx="104503" cy="21858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4434821" y="635522"/>
            <a:ext cx="104503" cy="22085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078908" y="253974"/>
            <a:ext cx="95796" cy="21915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3805646" y="644029"/>
            <a:ext cx="111096" cy="21915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ultiply 2">
            <a:hlinkHover r:id="" action="ppaction://hlinkshowjump?jump=nextslide"/>
          </p:cNvPr>
          <p:cNvSpPr/>
          <p:nvPr/>
        </p:nvSpPr>
        <p:spPr>
          <a:xfrm>
            <a:off x="5186542" y="-596089"/>
            <a:ext cx="3102276" cy="427110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unched Tape 5">
            <a:hlinkClick r:id="" action="ppaction://hlinkshowjump?jump=lastslide"/>
            <a:hlinkHover r:id="" action="ppaction://hlinkshowjump?jump=nextslide"/>
          </p:cNvPr>
          <p:cNvSpPr/>
          <p:nvPr/>
        </p:nvSpPr>
        <p:spPr>
          <a:xfrm>
            <a:off x="6591066" y="5205365"/>
            <a:ext cx="2134943" cy="1026309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FINISH!</a:t>
            </a:r>
            <a:endParaRPr lang="en-US" dirty="0"/>
          </a:p>
        </p:txBody>
      </p:sp>
      <p:sp>
        <p:nvSpPr>
          <p:cNvPr id="7" name="Right Triangle 6">
            <a:hlinkHover r:id="" action="ppaction://hlinkshowjump?jump=nextslide"/>
          </p:cNvPr>
          <p:cNvSpPr/>
          <p:nvPr/>
        </p:nvSpPr>
        <p:spPr>
          <a:xfrm>
            <a:off x="325813" y="272977"/>
            <a:ext cx="2897913" cy="166691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>
            <a:hlinkHover r:id="" action="ppaction://hlinkshowjump?jump=nextslide"/>
          </p:cNvPr>
          <p:cNvSpPr/>
          <p:nvPr/>
        </p:nvSpPr>
        <p:spPr>
          <a:xfrm flipH="1">
            <a:off x="980967" y="1927036"/>
            <a:ext cx="2818395" cy="123287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hlinkHover r:id="" action="ppaction://hlinkshowjump?jump=nextslide"/>
          </p:cNvPr>
          <p:cNvSpPr/>
          <p:nvPr/>
        </p:nvSpPr>
        <p:spPr>
          <a:xfrm rot="10800000">
            <a:off x="313505" y="1948602"/>
            <a:ext cx="1100587" cy="1007753"/>
          </a:xfrm>
          <a:prstGeom prst="triangle">
            <a:avLst>
              <a:gd name="adj" fmla="val 471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6469165" y="4745196"/>
            <a:ext cx="2378747" cy="142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6327405" y="5440171"/>
            <a:ext cx="141760" cy="1094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313505" y="4717930"/>
            <a:ext cx="2976626" cy="17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3133163" y="5485549"/>
            <a:ext cx="156967" cy="1048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Wave 24">
            <a:hlinkHover r:id="" action="ppaction://hlinkshowjump?jump=nextslide"/>
          </p:cNvPr>
          <p:cNvSpPr/>
          <p:nvPr/>
        </p:nvSpPr>
        <p:spPr>
          <a:xfrm>
            <a:off x="638020" y="5198162"/>
            <a:ext cx="2170632" cy="1026309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315436" y="5541015"/>
            <a:ext cx="102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FINISH!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Smiley Face 27">
            <a:hlinkClick r:id="" action="ppaction://hlinkshowjump?jump=nextslide"/>
          </p:cNvPr>
          <p:cNvSpPr/>
          <p:nvPr/>
        </p:nvSpPr>
        <p:spPr>
          <a:xfrm>
            <a:off x="3513237" y="5402327"/>
            <a:ext cx="661467" cy="959081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art 28">
            <a:hlinkClick r:id="" action="ppaction://hlinkshowjump?jump=nextslide"/>
          </p:cNvPr>
          <p:cNvSpPr/>
          <p:nvPr/>
        </p:nvSpPr>
        <p:spPr>
          <a:xfrm>
            <a:off x="4296604" y="5485550"/>
            <a:ext cx="1230054" cy="826091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ightning Bolt 29">
            <a:hlinkClick r:id="" action="ppaction://hlinkshowjump?jump=nextslide"/>
          </p:cNvPr>
          <p:cNvSpPr/>
          <p:nvPr/>
        </p:nvSpPr>
        <p:spPr>
          <a:xfrm>
            <a:off x="5562270" y="5369733"/>
            <a:ext cx="641410" cy="941908"/>
          </a:xfrm>
          <a:prstGeom prst="lightningBol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hlinkHover r:id="" action="ppaction://hlinkshowjump?jump=nextslide"/>
          </p:cNvPr>
          <p:cNvSpPr/>
          <p:nvPr/>
        </p:nvSpPr>
        <p:spPr>
          <a:xfrm>
            <a:off x="322529" y="3342021"/>
            <a:ext cx="1276393" cy="13686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hlinkHover r:id="" action="ppaction://hlinkshowjump?jump=nextslide"/>
          </p:cNvPr>
          <p:cNvSpPr/>
          <p:nvPr/>
        </p:nvSpPr>
        <p:spPr>
          <a:xfrm rot="10800000">
            <a:off x="1127218" y="3159910"/>
            <a:ext cx="1187208" cy="14039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>
            <a:off x="1851591" y="3350139"/>
            <a:ext cx="1311504" cy="13686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8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No&quot; Symbol 3">
            <a:hlinkClick r:id="" action="ppaction://hlinkshowjump?jump=firstslide"/>
          </p:cNvPr>
          <p:cNvSpPr/>
          <p:nvPr/>
        </p:nvSpPr>
        <p:spPr>
          <a:xfrm>
            <a:off x="4007978" y="3042303"/>
            <a:ext cx="871671" cy="495656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8044" y="478564"/>
            <a:ext cx="7836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You receive an F…. </a:t>
            </a:r>
          </a:p>
          <a:p>
            <a:r>
              <a:rPr lang="en-US" sz="7200" dirty="0" smtClean="0"/>
              <a:t>For epic FAILURE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869" y="3537959"/>
            <a:ext cx="6443529" cy="282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4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No&quot; Symbol 3">
            <a:hlinkClick r:id="" action="ppaction://hlinkshowjump?jump=firstslide"/>
          </p:cNvPr>
          <p:cNvSpPr/>
          <p:nvPr/>
        </p:nvSpPr>
        <p:spPr>
          <a:xfrm>
            <a:off x="4007978" y="3042303"/>
            <a:ext cx="871671" cy="495656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129" y="675118"/>
            <a:ext cx="71955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WINNER </a:t>
            </a:r>
            <a:r>
              <a:rPr lang="en-US" sz="7200" dirty="0" err="1" smtClean="0"/>
              <a:t>WINNER</a:t>
            </a:r>
            <a:r>
              <a:rPr lang="en-US" sz="7200" dirty="0" smtClean="0"/>
              <a:t> CHICKEN DINNER</a:t>
            </a:r>
            <a:endParaRPr lang="en-US" sz="7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526" y="3537960"/>
            <a:ext cx="5084747" cy="305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20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NOELLE CHILD</dc:creator>
  <cp:lastModifiedBy>NOELLE CHILD</cp:lastModifiedBy>
  <cp:revision>8</cp:revision>
  <dcterms:created xsi:type="dcterms:W3CDTF">2014-10-02T19:16:03Z</dcterms:created>
  <dcterms:modified xsi:type="dcterms:W3CDTF">2014-10-07T19:08:04Z</dcterms:modified>
</cp:coreProperties>
</file>