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0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580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33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1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326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9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31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75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CC682-73CF-4534-9D06-EBC10A3DF89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89597-3E4F-4621-BB7B-FBB2AFADE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8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256134"/>
            <a:ext cx="7023618" cy="2302645"/>
          </a:xfrm>
        </p:spPr>
        <p:txBody>
          <a:bodyPr/>
          <a:lstStyle/>
          <a:p>
            <a:r>
              <a:rPr lang="en-US" dirty="0" smtClean="0"/>
              <a:t>My Rage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Thao 6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flipH="1">
            <a:off x="8161235" y="0"/>
            <a:ext cx="982765" cy="7135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nextslide"/>
              </a:rPr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63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1" y="0"/>
            <a:ext cx="243839" cy="6858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0"/>
            <a:ext cx="243839" cy="6858000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43839" y="0"/>
            <a:ext cx="2394858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1123405" y="1515293"/>
            <a:ext cx="3257008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533334" y="406943"/>
            <a:ext cx="2107475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43839" y="936172"/>
            <a:ext cx="2107475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10800000">
            <a:off x="531221" y="1349828"/>
            <a:ext cx="2107475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-984073" y="3065420"/>
            <a:ext cx="3257008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-113205" y="5451560"/>
            <a:ext cx="1515271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10800000">
            <a:off x="757642" y="6095983"/>
            <a:ext cx="3257008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10800000">
            <a:off x="243839" y="6666410"/>
            <a:ext cx="4284614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2798801" y="4860441"/>
            <a:ext cx="2697508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>
            <a:off x="1439300" y="3550922"/>
            <a:ext cx="6439998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8161235" y="0"/>
            <a:ext cx="982765" cy="7135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5117828" y="2834634"/>
            <a:ext cx="5878286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5958574" y="3672576"/>
            <a:ext cx="6144427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7050634" y="5869560"/>
            <a:ext cx="1127691" cy="22642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0800000">
            <a:off x="4959524" y="6666411"/>
            <a:ext cx="4153992" cy="22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>
            <a:off x="2279486" y="2921170"/>
            <a:ext cx="6068766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4-Point Star 27"/>
          <p:cNvSpPr/>
          <p:nvPr/>
        </p:nvSpPr>
        <p:spPr>
          <a:xfrm>
            <a:off x="5978883" y="6110150"/>
            <a:ext cx="512638" cy="535572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4-Point Star 28"/>
          <p:cNvSpPr/>
          <p:nvPr/>
        </p:nvSpPr>
        <p:spPr>
          <a:xfrm>
            <a:off x="6628614" y="6099802"/>
            <a:ext cx="512638" cy="535572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rot="5400000">
            <a:off x="3896902" y="3174263"/>
            <a:ext cx="5251259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4276140" y="2934780"/>
            <a:ext cx="5730225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5691922" y="-1"/>
            <a:ext cx="1571490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691921" y="444134"/>
            <a:ext cx="943823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5400000">
            <a:off x="4446466" y="1885409"/>
            <a:ext cx="2664826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5451567" y="3624899"/>
            <a:ext cx="992346" cy="2264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5877954" y="3117672"/>
            <a:ext cx="527278" cy="226423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5443256" y="0"/>
            <a:ext cx="239982" cy="2264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5068285" y="3240959"/>
            <a:ext cx="489811" cy="210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10800000">
            <a:off x="2880452" y="8709"/>
            <a:ext cx="2344495" cy="226423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262944" y="3624899"/>
            <a:ext cx="696691" cy="22621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Short cut</a:t>
            </a:r>
            <a:endParaRPr lang="en-US" dirty="0"/>
          </a:p>
          <a:p>
            <a:pPr algn="ctr"/>
            <a:r>
              <a:rPr lang="en-US" dirty="0" smtClean="0"/>
              <a:t>&lt;-</a:t>
            </a:r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3144205" y="446290"/>
            <a:ext cx="1609081" cy="22642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87447" y="232771"/>
            <a:ext cx="852861" cy="17417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44" name="4-Point Star 43"/>
          <p:cNvSpPr/>
          <p:nvPr/>
        </p:nvSpPr>
        <p:spPr>
          <a:xfrm>
            <a:off x="7265346" y="6120495"/>
            <a:ext cx="512638" cy="535572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6609815" y="5886988"/>
            <a:ext cx="440819" cy="226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5454775" y="5848872"/>
            <a:ext cx="1185055" cy="22642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 rot="5400000">
            <a:off x="1972333" y="1858713"/>
            <a:ext cx="2570169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rot="5400000">
            <a:off x="1995231" y="3868157"/>
            <a:ext cx="1485130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5400000">
            <a:off x="1285072" y="5010939"/>
            <a:ext cx="736404" cy="22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5400000">
            <a:off x="2236627" y="4124642"/>
            <a:ext cx="2042032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10800000">
            <a:off x="4959523" y="5032443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10800000">
            <a:off x="4765608" y="4555743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rot="10800000">
            <a:off x="4959522" y="4093539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 rot="10800000">
            <a:off x="4724715" y="3398475"/>
            <a:ext cx="234806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 rot="10800000">
            <a:off x="4959521" y="2569120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 rot="10800000">
            <a:off x="4765983" y="1831908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0800000">
            <a:off x="4972896" y="1156891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 rot="10800000">
            <a:off x="4758705" y="590038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 rot="10800000">
            <a:off x="4756847" y="3080758"/>
            <a:ext cx="199524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 rot="10800000">
            <a:off x="4769687" y="2135847"/>
            <a:ext cx="282023" cy="2264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1704340" y="4739388"/>
            <a:ext cx="280263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2579436" y="5256133"/>
            <a:ext cx="820620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 rot="10800000">
            <a:off x="1766485" y="5246148"/>
            <a:ext cx="612566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2354455" y="4716952"/>
            <a:ext cx="504656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1993552" y="4718449"/>
            <a:ext cx="358433" cy="224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1787667" y="5682105"/>
            <a:ext cx="2244205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 rot="5400000">
            <a:off x="1458275" y="5445233"/>
            <a:ext cx="390134" cy="22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1953304" y="1356862"/>
            <a:ext cx="390134" cy="22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flipV="1">
            <a:off x="4044651" y="936172"/>
            <a:ext cx="214316" cy="2704002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1244336" y="845673"/>
            <a:ext cx="1026879" cy="9721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720169" y="642794"/>
            <a:ext cx="325341" cy="7078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 rot="5400000">
            <a:off x="171498" y="619143"/>
            <a:ext cx="390134" cy="714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hlinkHover r:id="" action="ppaction://hlinkshowjump?jump=nextslide"/>
          </p:cNvPr>
          <p:cNvSpPr/>
          <p:nvPr/>
        </p:nvSpPr>
        <p:spPr>
          <a:xfrm rot="5400000">
            <a:off x="265801" y="2847097"/>
            <a:ext cx="3183250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 rot="5400000">
            <a:off x="1653879" y="4431370"/>
            <a:ext cx="390134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 rot="5400000">
            <a:off x="895665" y="3036159"/>
            <a:ext cx="3135161" cy="226424"/>
          </a:xfrm>
          <a:prstGeom prst="rect">
            <a:avLst/>
          </a:prstGeom>
          <a:solidFill>
            <a:srgbClr val="FF00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 rot="5400000">
            <a:off x="2268578" y="4408674"/>
            <a:ext cx="390134" cy="22642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>
            <a:off x="3342827" y="4325510"/>
            <a:ext cx="480756" cy="226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3561932" y="3510283"/>
            <a:ext cx="478620" cy="226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 rot="5400000">
            <a:off x="3755097" y="3805989"/>
            <a:ext cx="348682" cy="226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 rot="8473045">
            <a:off x="3339421" y="2967358"/>
            <a:ext cx="530968" cy="226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hlinkHover r:id="" action="ppaction://hlinkshowjump?jump=nextslide"/>
          </p:cNvPr>
          <p:cNvSpPr/>
          <p:nvPr/>
        </p:nvSpPr>
        <p:spPr>
          <a:xfrm rot="10800000">
            <a:off x="3567094" y="2243619"/>
            <a:ext cx="473413" cy="226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 rot="5400000">
            <a:off x="3077081" y="1245792"/>
            <a:ext cx="1364596" cy="226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 rot="5400000">
            <a:off x="2843655" y="1229355"/>
            <a:ext cx="1352039" cy="2550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0800000">
            <a:off x="8337025" y="3590975"/>
            <a:ext cx="580550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8161235" y="2004300"/>
            <a:ext cx="552683" cy="447143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9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 autoUpdateAnimBg="0"/>
      <p:bldP spid="29" grpId="0" animBg="1"/>
      <p:bldP spid="44" grpId="0" animBg="1"/>
      <p:bldP spid="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041592" y="0"/>
            <a:ext cx="1102408" cy="5554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previousslide"/>
              </a:rPr>
              <a:t>Try Again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045" y="1831096"/>
            <a:ext cx="2026903" cy="2026903"/>
          </a:xfrm>
          <a:prstGeom prst="rect">
            <a:avLst/>
          </a:prstGeom>
        </p:spPr>
      </p:pic>
      <p:sp>
        <p:nvSpPr>
          <p:cNvPr id="8" name="AutoShape 2" descr="Image result for mtn dew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780" y="441858"/>
            <a:ext cx="1443136" cy="24894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818437">
            <a:off x="1518148" y="355023"/>
            <a:ext cx="1538513" cy="22213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003" y="1127822"/>
            <a:ext cx="3331258" cy="19067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9927" y="573421"/>
            <a:ext cx="2143125" cy="21431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6392" y="-549800"/>
            <a:ext cx="2143125" cy="21431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146076" y="103478"/>
            <a:ext cx="2143125" cy="21431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221300" y="1322453"/>
            <a:ext cx="2143125" cy="21431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2516" y="3034603"/>
            <a:ext cx="2751909" cy="2751909"/>
          </a:xfrm>
          <a:prstGeom prst="rect">
            <a:avLst/>
          </a:prstGeom>
        </p:spPr>
      </p:pic>
      <p:sp>
        <p:nvSpPr>
          <p:cNvPr id="4" name="AutoShape 2" descr="Image result for illuminati"/>
          <p:cNvSpPr>
            <a:spLocks noChangeAspect="1" noChangeArrowheads="1"/>
          </p:cNvSpPr>
          <p:nvPr/>
        </p:nvSpPr>
        <p:spPr bwMode="auto">
          <a:xfrm>
            <a:off x="3683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8748166">
            <a:off x="4709189" y="3541412"/>
            <a:ext cx="1745525" cy="12950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7431">
            <a:off x="4521356" y="3680829"/>
            <a:ext cx="1755570" cy="17803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4839" y="4245924"/>
            <a:ext cx="1908376" cy="17958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80" y="2880250"/>
            <a:ext cx="1793419" cy="134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78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256134"/>
            <a:ext cx="7023618" cy="2302645"/>
          </a:xfrm>
        </p:spPr>
        <p:txBody>
          <a:bodyPr/>
          <a:lstStyle/>
          <a:p>
            <a:r>
              <a:rPr lang="en-US" dirty="0" smtClean="0"/>
              <a:t>Winner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665" y="1256134"/>
            <a:ext cx="2847055" cy="101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15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Rage Maze</vt:lpstr>
      <vt:lpstr>PowerPoint Presentation</vt:lpstr>
      <vt:lpstr>PowerPoint Presentation</vt:lpstr>
      <vt:lpstr>Winner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Peter Thao</dc:creator>
  <cp:lastModifiedBy>Peter Thao</cp:lastModifiedBy>
  <cp:revision>23</cp:revision>
  <dcterms:created xsi:type="dcterms:W3CDTF">2015-03-10T19:01:54Z</dcterms:created>
  <dcterms:modified xsi:type="dcterms:W3CDTF">2015-03-17T19:05:33Z</dcterms:modified>
</cp:coreProperties>
</file>