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becca Jones" initials="RJ" lastIdx="1" clrIdx="0">
    <p:extLst>
      <p:ext uri="{19B8F6BF-5375-455C-9EA6-DF929625EA0E}">
        <p15:presenceInfo xmlns:p15="http://schemas.microsoft.com/office/powerpoint/2012/main" userId="S-1-5-21-2433786201-1653911975-1980775234-252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0-06T12:58:30.240" idx="1">
    <p:pos x="2755" y="-10"/>
    <p:text/>
    <p:extLst>
      <p:ext uri="{C676402C-5697-4E1C-873F-D02D1690AC5C}">
        <p15:threadingInfo xmlns:p15="http://schemas.microsoft.com/office/powerpoint/2012/main" timeZoneBias="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10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81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5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989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97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73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96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4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9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818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2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90D5E-DD25-4E72-A56B-BC757A1CBEBC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464B0-4DAB-40DF-9342-F63B340C2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5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comments" Target="../comments/comment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926" y="1664411"/>
            <a:ext cx="7772400" cy="2387600"/>
          </a:xfrm>
        </p:spPr>
        <p:txBody>
          <a:bodyPr/>
          <a:lstStyle/>
          <a:p>
            <a:r>
              <a:rPr lang="en-US" dirty="0" smtClean="0">
                <a:latin typeface="Arnprior" panose="02000400000000000000" pitchFamily="2" charset="0"/>
              </a:rPr>
              <a:t>My first maze!!</a:t>
            </a:r>
            <a:endParaRPr lang="en-US" dirty="0">
              <a:latin typeface="Arnprior" panose="020004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8497" y="4106489"/>
            <a:ext cx="6858000" cy="1655762"/>
          </a:xfrm>
        </p:spPr>
        <p:txBody>
          <a:bodyPr/>
          <a:lstStyle/>
          <a:p>
            <a:r>
              <a:rPr lang="en-US" dirty="0" smtClean="0"/>
              <a:t>Click the arrow to continue to the next slide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7443387" y="6084606"/>
            <a:ext cx="1249822" cy="4782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hlinkClick r:id="" action="ppaction://hlinkshowjump?jump=nextslide"/>
          </p:cNvPr>
          <p:cNvSpPr txBox="1"/>
          <p:nvPr/>
        </p:nvSpPr>
        <p:spPr>
          <a:xfrm>
            <a:off x="7443387" y="6139083"/>
            <a:ext cx="138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game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7" y="554972"/>
            <a:ext cx="2850084" cy="20174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39292" y="589406"/>
            <a:ext cx="975360" cy="5399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90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7768127" y="6187154"/>
            <a:ext cx="858853" cy="376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0"/>
            <a:ext cx="111096" cy="685799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6592365" y="1642215"/>
            <a:ext cx="593937" cy="520936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9025069" y="-16381"/>
            <a:ext cx="111096" cy="685799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7832579" y="988315"/>
            <a:ext cx="345388" cy="164933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5400000">
            <a:off x="8111890" y="1489615"/>
            <a:ext cx="251084" cy="162369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rot="5400000">
            <a:off x="7856615" y="1975368"/>
            <a:ext cx="266342" cy="159485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rot="5400000">
            <a:off x="8111378" y="2465463"/>
            <a:ext cx="196556" cy="162370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rot="5400000">
            <a:off x="7851274" y="2970034"/>
            <a:ext cx="270970" cy="160090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rot="5400000">
            <a:off x="8101716" y="3423179"/>
            <a:ext cx="231906" cy="16237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5400000">
            <a:off x="7863915" y="3891164"/>
            <a:ext cx="282715" cy="164933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rot="5400000">
            <a:off x="7867469" y="4940531"/>
            <a:ext cx="264928" cy="166001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5400000">
            <a:off x="8085208" y="4391457"/>
            <a:ext cx="264921" cy="167924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5-Point Star 1">
            <a:hlinkClick r:id="rId2" action="ppaction://hlinksldjump"/>
            <a:hlinkHover r:id="" action="ppaction://hlinkshowjump?jump=lastslide"/>
          </p:cNvPr>
          <p:cNvSpPr/>
          <p:nvPr/>
        </p:nvSpPr>
        <p:spPr>
          <a:xfrm>
            <a:off x="179462" y="6375161"/>
            <a:ext cx="236434" cy="376015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e 2">
            <a:hlinkHover r:id="" action="ppaction://hlinkshowjump?jump=nextslide"/>
          </p:cNvPr>
          <p:cNvSpPr/>
          <p:nvPr/>
        </p:nvSpPr>
        <p:spPr>
          <a:xfrm>
            <a:off x="7094081" y="21758"/>
            <a:ext cx="1693132" cy="1618531"/>
          </a:xfrm>
          <a:prstGeom prst="pi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>
            <a:off x="6797113" y="101125"/>
            <a:ext cx="296968" cy="273465"/>
          </a:xfrm>
          <a:prstGeom prst="triangl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6592365" y="0"/>
            <a:ext cx="45719" cy="1640289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5776490" y="-16381"/>
            <a:ext cx="290557" cy="6058421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507" y="785858"/>
            <a:ext cx="304826" cy="6072142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4447" y="0"/>
            <a:ext cx="304826" cy="6072142"/>
          </a:xfrm>
          <a:prstGeom prst="rect">
            <a:avLst/>
          </a:prstGeom>
        </p:spPr>
      </p:pic>
      <p:pic>
        <p:nvPicPr>
          <p:cNvPr id="22" name="Picture 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7560" y="785858"/>
            <a:ext cx="304826" cy="6072142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3936" y="-16381"/>
            <a:ext cx="304826" cy="6072142"/>
          </a:xfrm>
          <a:prstGeom prst="rect">
            <a:avLst/>
          </a:prstGeom>
        </p:spPr>
      </p:pic>
      <p:pic>
        <p:nvPicPr>
          <p:cNvPr id="24" name="Picture 2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5367" y="778020"/>
            <a:ext cx="304826" cy="6072142"/>
          </a:xfrm>
          <a:prstGeom prst="rect">
            <a:avLst/>
          </a:prstGeom>
        </p:spPr>
      </p:pic>
      <p:pic>
        <p:nvPicPr>
          <p:cNvPr id="25" name="Picture 2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087" y="0"/>
            <a:ext cx="304826" cy="6072142"/>
          </a:xfrm>
          <a:prstGeom prst="rect">
            <a:avLst/>
          </a:prstGeom>
        </p:spPr>
      </p:pic>
      <p:pic>
        <p:nvPicPr>
          <p:cNvPr id="26" name="Picture 25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8906" y="785858"/>
            <a:ext cx="304826" cy="6072142"/>
          </a:xfrm>
          <a:prstGeom prst="rect">
            <a:avLst/>
          </a:prstGeom>
        </p:spPr>
      </p:pic>
      <p:pic>
        <p:nvPicPr>
          <p:cNvPr id="27" name="Picture 2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96" y="50711"/>
            <a:ext cx="1371756" cy="1437529"/>
          </a:xfrm>
          <a:prstGeom prst="rect">
            <a:avLst/>
          </a:prstGeom>
        </p:spPr>
      </p:pic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023" y="1503996"/>
            <a:ext cx="1371719" cy="1438781"/>
          </a:xfrm>
          <a:prstGeom prst="rect">
            <a:avLst/>
          </a:prstGeom>
        </p:spPr>
      </p:pic>
      <p:pic>
        <p:nvPicPr>
          <p:cNvPr id="29" name="Picture 2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150" y="2942777"/>
            <a:ext cx="1371719" cy="1438781"/>
          </a:xfrm>
          <a:prstGeom prst="rect">
            <a:avLst/>
          </a:prstGeom>
        </p:spPr>
      </p:pic>
      <p:pic>
        <p:nvPicPr>
          <p:cNvPr id="30" name="Picture 2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960" y="4414952"/>
            <a:ext cx="1371719" cy="1438781"/>
          </a:xfrm>
          <a:prstGeom prst="rect">
            <a:avLst/>
          </a:prstGeom>
        </p:spPr>
      </p:pic>
      <p:sp>
        <p:nvSpPr>
          <p:cNvPr id="31" name="Cloud 30"/>
          <p:cNvSpPr/>
          <p:nvPr/>
        </p:nvSpPr>
        <p:spPr>
          <a:xfrm>
            <a:off x="284867" y="5853733"/>
            <a:ext cx="299805" cy="202028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121960" y="6072142"/>
            <a:ext cx="1371719" cy="11501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ame 33">
            <a:hlinkHover r:id="" action="ppaction://hlinkshowjump?jump=nextslide"/>
          </p:cNvPr>
          <p:cNvSpPr/>
          <p:nvPr/>
        </p:nvSpPr>
        <p:spPr>
          <a:xfrm>
            <a:off x="105397" y="6170772"/>
            <a:ext cx="401652" cy="670846"/>
          </a:xfrm>
          <a:prstGeom prst="fram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Isosceles Triangle 34">
            <a:hlinkHover r:id="" action="ppaction://hlinkshowjump?jump=nextslide"/>
          </p:cNvPr>
          <p:cNvSpPr/>
          <p:nvPr/>
        </p:nvSpPr>
        <p:spPr>
          <a:xfrm>
            <a:off x="658026" y="6187154"/>
            <a:ext cx="138948" cy="6544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3302" y="6152596"/>
            <a:ext cx="164606" cy="70719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842" y="6150426"/>
            <a:ext cx="164606" cy="707197"/>
          </a:xfrm>
          <a:prstGeom prst="rect">
            <a:avLst/>
          </a:prstGeom>
        </p:spPr>
      </p:pic>
      <p:sp>
        <p:nvSpPr>
          <p:cNvPr id="39" name="Flowchart: Decision 38"/>
          <p:cNvSpPr/>
          <p:nvPr/>
        </p:nvSpPr>
        <p:spPr>
          <a:xfrm>
            <a:off x="542053" y="6254803"/>
            <a:ext cx="80273" cy="15076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iley Face 32">
            <a:hlinkHover r:id="" action="ppaction://hlinkshowjump?jump=nextslide"/>
          </p:cNvPr>
          <p:cNvSpPr/>
          <p:nvPr/>
        </p:nvSpPr>
        <p:spPr>
          <a:xfrm>
            <a:off x="2008622" y="6405563"/>
            <a:ext cx="529839" cy="410917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6097" y="-16381"/>
            <a:ext cx="542591" cy="420660"/>
          </a:xfrm>
          <a:prstGeom prst="rect">
            <a:avLst/>
          </a:prstGeom>
        </p:spPr>
      </p:pic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41744" y="6055761"/>
            <a:ext cx="542591" cy="420660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47906" y="-16381"/>
            <a:ext cx="542591" cy="420660"/>
          </a:xfrm>
          <a:prstGeom prst="rect">
            <a:avLst/>
          </a:prstGeom>
        </p:spPr>
      </p:pic>
      <p:pic>
        <p:nvPicPr>
          <p:cNvPr id="42" name="Picture 4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62318" y="6095750"/>
            <a:ext cx="542591" cy="420660"/>
          </a:xfrm>
          <a:prstGeom prst="rect">
            <a:avLst/>
          </a:prstGeom>
        </p:spPr>
      </p:pic>
      <p:pic>
        <p:nvPicPr>
          <p:cNvPr id="44" name="Picture 4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54795" y="-16381"/>
            <a:ext cx="542591" cy="420660"/>
          </a:xfrm>
          <a:prstGeom prst="rect">
            <a:avLst/>
          </a:prstGeom>
        </p:spPr>
      </p:pic>
      <p:pic>
        <p:nvPicPr>
          <p:cNvPr id="45" name="Picture 4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80915" y="6072142"/>
            <a:ext cx="54259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7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53" presetClass="exit" presetSubtype="3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xit" presetSubtype="32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xit" presetSubtype="32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6713 L -0.00312 0.0025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347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0648 L 0.00122 0.0726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331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-0.00052 0.0907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460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00174 0.0652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326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0.00173 0.0666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333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7.40741E-7 L 4.72222E-6 0.0738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8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16922 L 1.94444E-6 0.2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4028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9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43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32" grpId="0" animBg="1"/>
      <p:bldP spid="34" grpId="0" animBg="1"/>
      <p:bldP spid="35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aveuse" panose="02000700000000000000" pitchFamily="2" charset="0"/>
              </a:rPr>
              <a:t>Game Over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  <a:latin typeface="Berylium" panose="02000000000000000000" pitchFamily="2" charset="0"/>
              </a:rPr>
              <a:t>YOU LOSE</a:t>
            </a:r>
            <a:endParaRPr lang="en-US" dirty="0">
              <a:solidFill>
                <a:srgbClr val="FF0000"/>
              </a:solidFill>
              <a:latin typeface="Berylium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Try again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7648487" y="6161518"/>
            <a:ext cx="978494" cy="4016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34611" y="6161518"/>
            <a:ext cx="806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restart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2315" y="3986598"/>
            <a:ext cx="3670139" cy="205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35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ell MT" panose="02020503060305020303" pitchFamily="18" charset="0"/>
              </a:rPr>
              <a:t>YOU WIN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Bell MT" panose="020205030603050203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Play again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7511753" y="6103560"/>
            <a:ext cx="1115227" cy="4596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11753" y="6103560"/>
            <a:ext cx="122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Play again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278" y="2777031"/>
            <a:ext cx="2572591" cy="294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54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28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Arnprior</vt:lpstr>
      <vt:lpstr>Baveuse</vt:lpstr>
      <vt:lpstr>Bell MT</vt:lpstr>
      <vt:lpstr>Berylium</vt:lpstr>
      <vt:lpstr>Calibri</vt:lpstr>
      <vt:lpstr>Calibri Light</vt:lpstr>
      <vt:lpstr>Wingdings</vt:lpstr>
      <vt:lpstr>Office Theme</vt:lpstr>
      <vt:lpstr>My first maze!!</vt:lpstr>
      <vt:lpstr>PowerPoint Presentation</vt:lpstr>
      <vt:lpstr>Game Over  YOU LOSE</vt:lpstr>
      <vt:lpstr>YOU WIN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Jones</dc:creator>
  <cp:lastModifiedBy>Rebecca Jones</cp:lastModifiedBy>
  <cp:revision>14</cp:revision>
  <dcterms:created xsi:type="dcterms:W3CDTF">2014-10-02T19:15:53Z</dcterms:created>
  <dcterms:modified xsi:type="dcterms:W3CDTF">2014-10-07T19:03:08Z</dcterms:modified>
</cp:coreProperties>
</file>