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CC00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92" d="100"/>
          <a:sy n="92" d="100"/>
        </p:scale>
        <p:origin x="108" y="4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4B3AA-5762-49B5-B42C-6EF76F5DA672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84B59-9230-4E99-AFF5-E7F37E0C33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1252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4B3AA-5762-49B5-B42C-6EF76F5DA672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84B59-9230-4E99-AFF5-E7F37E0C33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7489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4B3AA-5762-49B5-B42C-6EF76F5DA672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84B59-9230-4E99-AFF5-E7F37E0C33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0405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4B3AA-5762-49B5-B42C-6EF76F5DA672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84B59-9230-4E99-AFF5-E7F37E0C33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1213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4B3AA-5762-49B5-B42C-6EF76F5DA672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84B59-9230-4E99-AFF5-E7F37E0C33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0073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4B3AA-5762-49B5-B42C-6EF76F5DA672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84B59-9230-4E99-AFF5-E7F37E0C33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9016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4B3AA-5762-49B5-B42C-6EF76F5DA672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84B59-9230-4E99-AFF5-E7F37E0C33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6736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4B3AA-5762-49B5-B42C-6EF76F5DA672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84B59-9230-4E99-AFF5-E7F37E0C33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5223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4B3AA-5762-49B5-B42C-6EF76F5DA672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84B59-9230-4E99-AFF5-E7F37E0C33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434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4B3AA-5762-49B5-B42C-6EF76F5DA672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84B59-9230-4E99-AFF5-E7F37E0C33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1080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4B3AA-5762-49B5-B42C-6EF76F5DA672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84B59-9230-4E99-AFF5-E7F37E0C33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6831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54B3AA-5762-49B5-B42C-6EF76F5DA672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684B59-9230-4E99-AFF5-E7F37E0C33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5563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weave">
          <a:fgClr>
            <a:srgbClr val="FF0000"/>
          </a:fgClr>
          <a:bgClr>
            <a:schemeClr val="tx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7200" b="1" i="1" u="sng" strike="sngStrik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anose="04020705040A02060702" pitchFamily="82" charset="0"/>
              </a:rPr>
              <a:t>Maze mind</a:t>
            </a:r>
            <a:endParaRPr lang="en-US" sz="7200" b="1" i="1" u="sng" strike="sngStrik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gerian" panose="04020705040A02060702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400" b="1" i="1" u="sng" strike="sngStrik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anose="04020705040A02060702" pitchFamily="82" charset="0"/>
              </a:rPr>
              <a:t>Samantha Kortesmaki</a:t>
            </a:r>
          </a:p>
        </p:txBody>
      </p:sp>
      <p:sp>
        <p:nvSpPr>
          <p:cNvPr id="4" name="5-Point Star 3">
            <a:hlinkClick r:id="" action="ppaction://hlinkshowjump?jump=nextslide"/>
          </p:cNvPr>
          <p:cNvSpPr/>
          <p:nvPr/>
        </p:nvSpPr>
        <p:spPr>
          <a:xfrm>
            <a:off x="404857" y="5930781"/>
            <a:ext cx="561886" cy="487110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130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zigZag">
          <a:fgClr>
            <a:srgbClr val="FF0000"/>
          </a:fgClr>
          <a:bgClr>
            <a:schemeClr val="tx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5-Point Star 3"/>
          <p:cNvSpPr/>
          <p:nvPr/>
        </p:nvSpPr>
        <p:spPr>
          <a:xfrm>
            <a:off x="349945" y="6057557"/>
            <a:ext cx="561886" cy="487110"/>
          </a:xfrm>
          <a:prstGeom prst="star5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10800000">
            <a:off x="2213359" y="-1"/>
            <a:ext cx="222191" cy="5315484"/>
          </a:xfrm>
          <a:prstGeom prst="rect">
            <a:avLst/>
          </a:prstGeom>
          <a:solidFill>
            <a:schemeClr val="tx1"/>
          </a:solidFill>
          <a:effectLst>
            <a:glow rad="330200">
              <a:schemeClr val="accent3">
                <a:satMod val="175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5400000">
            <a:off x="1540782" y="-466050"/>
            <a:ext cx="206525" cy="1138625"/>
          </a:xfrm>
          <a:prstGeom prst="rect">
            <a:avLst/>
          </a:prstGeom>
          <a:solidFill>
            <a:schemeClr val="tx1"/>
          </a:solidFill>
          <a:effectLst>
            <a:glow rad="330200">
              <a:schemeClr val="accent3">
                <a:satMod val="175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10800000">
            <a:off x="1296924" y="487110"/>
            <a:ext cx="222191" cy="6370890"/>
          </a:xfrm>
          <a:prstGeom prst="rect">
            <a:avLst/>
          </a:prstGeom>
          <a:solidFill>
            <a:schemeClr val="tx1"/>
          </a:solidFill>
          <a:effectLst>
            <a:glow rad="330200">
              <a:schemeClr val="accent3">
                <a:satMod val="175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5400000">
            <a:off x="277737" y="5037747"/>
            <a:ext cx="222191" cy="777665"/>
          </a:xfrm>
          <a:prstGeom prst="rect">
            <a:avLst/>
          </a:prstGeom>
          <a:solidFill>
            <a:schemeClr val="tx1"/>
          </a:solidFill>
          <a:effectLst>
            <a:glow rad="330200">
              <a:schemeClr val="accent3">
                <a:satMod val="175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5400000">
            <a:off x="731782" y="4223711"/>
            <a:ext cx="222191" cy="876042"/>
          </a:xfrm>
          <a:prstGeom prst="rect">
            <a:avLst/>
          </a:prstGeom>
          <a:solidFill>
            <a:schemeClr val="tx1"/>
          </a:solidFill>
          <a:effectLst>
            <a:glow rad="330200">
              <a:schemeClr val="accent3">
                <a:satMod val="175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5400000">
            <a:off x="277737" y="3508051"/>
            <a:ext cx="222191" cy="777667"/>
          </a:xfrm>
          <a:prstGeom prst="rect">
            <a:avLst/>
          </a:prstGeom>
          <a:solidFill>
            <a:schemeClr val="tx1"/>
          </a:solidFill>
          <a:effectLst>
            <a:glow rad="330200">
              <a:schemeClr val="accent3">
                <a:satMod val="175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5400000">
            <a:off x="731782" y="2694019"/>
            <a:ext cx="222191" cy="876044"/>
          </a:xfrm>
          <a:prstGeom prst="rect">
            <a:avLst/>
          </a:prstGeom>
          <a:solidFill>
            <a:schemeClr val="tx1"/>
          </a:solidFill>
          <a:effectLst>
            <a:glow rad="330200">
              <a:schemeClr val="accent3">
                <a:satMod val="175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5400000">
            <a:off x="274532" y="1975156"/>
            <a:ext cx="222191" cy="784075"/>
          </a:xfrm>
          <a:prstGeom prst="rect">
            <a:avLst/>
          </a:prstGeom>
          <a:solidFill>
            <a:schemeClr val="tx1"/>
          </a:solidFill>
          <a:effectLst>
            <a:glow rad="330200">
              <a:schemeClr val="accent3">
                <a:satMod val="175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5400000">
            <a:off x="214963" y="1241216"/>
            <a:ext cx="222191" cy="671709"/>
          </a:xfrm>
          <a:prstGeom prst="rect">
            <a:avLst/>
          </a:prstGeom>
          <a:solidFill>
            <a:schemeClr val="tx1"/>
          </a:solidFill>
          <a:effectLst>
            <a:glow rad="330200">
              <a:schemeClr val="accent3">
                <a:satMod val="175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5400000">
            <a:off x="278803" y="383856"/>
            <a:ext cx="222191" cy="775531"/>
          </a:xfrm>
          <a:prstGeom prst="rect">
            <a:avLst/>
          </a:prstGeom>
          <a:solidFill>
            <a:schemeClr val="tx1"/>
          </a:solidFill>
          <a:effectLst>
            <a:glow rad="330200">
              <a:schemeClr val="accent3">
                <a:satMod val="175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4-Point Star 16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1412807" y="797167"/>
            <a:ext cx="900411" cy="848383"/>
          </a:xfrm>
          <a:custGeom>
            <a:avLst/>
            <a:gdLst>
              <a:gd name="connsiteX0" fmla="*/ 0 w 694242"/>
              <a:gd name="connsiteY0" fmla="*/ 380288 h 760576"/>
              <a:gd name="connsiteX1" fmla="*/ 285758 w 694242"/>
              <a:gd name="connsiteY1" fmla="*/ 313062 h 760576"/>
              <a:gd name="connsiteX2" fmla="*/ 347121 w 694242"/>
              <a:gd name="connsiteY2" fmla="*/ 0 h 760576"/>
              <a:gd name="connsiteX3" fmla="*/ 408484 w 694242"/>
              <a:gd name="connsiteY3" fmla="*/ 313062 h 760576"/>
              <a:gd name="connsiteX4" fmla="*/ 694242 w 694242"/>
              <a:gd name="connsiteY4" fmla="*/ 380288 h 760576"/>
              <a:gd name="connsiteX5" fmla="*/ 408484 w 694242"/>
              <a:gd name="connsiteY5" fmla="*/ 447514 h 760576"/>
              <a:gd name="connsiteX6" fmla="*/ 347121 w 694242"/>
              <a:gd name="connsiteY6" fmla="*/ 760576 h 760576"/>
              <a:gd name="connsiteX7" fmla="*/ 285758 w 694242"/>
              <a:gd name="connsiteY7" fmla="*/ 447514 h 760576"/>
              <a:gd name="connsiteX8" fmla="*/ 0 w 694242"/>
              <a:gd name="connsiteY8" fmla="*/ 380288 h 760576"/>
              <a:gd name="connsiteX0" fmla="*/ 0 w 694242"/>
              <a:gd name="connsiteY0" fmla="*/ 380288 h 760576"/>
              <a:gd name="connsiteX1" fmla="*/ 285758 w 694242"/>
              <a:gd name="connsiteY1" fmla="*/ 313062 h 760576"/>
              <a:gd name="connsiteX2" fmla="*/ 347121 w 694242"/>
              <a:gd name="connsiteY2" fmla="*/ 0 h 760576"/>
              <a:gd name="connsiteX3" fmla="*/ 408484 w 694242"/>
              <a:gd name="connsiteY3" fmla="*/ 313062 h 760576"/>
              <a:gd name="connsiteX4" fmla="*/ 694242 w 694242"/>
              <a:gd name="connsiteY4" fmla="*/ 380288 h 760576"/>
              <a:gd name="connsiteX5" fmla="*/ 408484 w 694242"/>
              <a:gd name="connsiteY5" fmla="*/ 447514 h 760576"/>
              <a:gd name="connsiteX6" fmla="*/ 347121 w 694242"/>
              <a:gd name="connsiteY6" fmla="*/ 760576 h 760576"/>
              <a:gd name="connsiteX7" fmla="*/ 285758 w 694242"/>
              <a:gd name="connsiteY7" fmla="*/ 447514 h 760576"/>
              <a:gd name="connsiteX8" fmla="*/ 0 w 694242"/>
              <a:gd name="connsiteY8" fmla="*/ 380288 h 760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94242" h="760576">
                <a:moveTo>
                  <a:pt x="0" y="380288"/>
                </a:moveTo>
                <a:lnTo>
                  <a:pt x="285758" y="313062"/>
                </a:lnTo>
                <a:lnTo>
                  <a:pt x="347121" y="0"/>
                </a:lnTo>
                <a:lnTo>
                  <a:pt x="408484" y="313062"/>
                </a:lnTo>
                <a:lnTo>
                  <a:pt x="694242" y="380288"/>
                </a:lnTo>
                <a:lnTo>
                  <a:pt x="408484" y="447514"/>
                </a:lnTo>
                <a:lnTo>
                  <a:pt x="347121" y="760576"/>
                </a:lnTo>
                <a:lnTo>
                  <a:pt x="285758" y="447514"/>
                </a:lnTo>
                <a:lnTo>
                  <a:pt x="0" y="380288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bg1"/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4-Point Star 16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1421833" y="2954801"/>
            <a:ext cx="882358" cy="864649"/>
          </a:xfrm>
          <a:custGeom>
            <a:avLst/>
            <a:gdLst>
              <a:gd name="connsiteX0" fmla="*/ 0 w 694242"/>
              <a:gd name="connsiteY0" fmla="*/ 380288 h 760576"/>
              <a:gd name="connsiteX1" fmla="*/ 285758 w 694242"/>
              <a:gd name="connsiteY1" fmla="*/ 313062 h 760576"/>
              <a:gd name="connsiteX2" fmla="*/ 347121 w 694242"/>
              <a:gd name="connsiteY2" fmla="*/ 0 h 760576"/>
              <a:gd name="connsiteX3" fmla="*/ 408484 w 694242"/>
              <a:gd name="connsiteY3" fmla="*/ 313062 h 760576"/>
              <a:gd name="connsiteX4" fmla="*/ 694242 w 694242"/>
              <a:gd name="connsiteY4" fmla="*/ 380288 h 760576"/>
              <a:gd name="connsiteX5" fmla="*/ 408484 w 694242"/>
              <a:gd name="connsiteY5" fmla="*/ 447514 h 760576"/>
              <a:gd name="connsiteX6" fmla="*/ 347121 w 694242"/>
              <a:gd name="connsiteY6" fmla="*/ 760576 h 760576"/>
              <a:gd name="connsiteX7" fmla="*/ 285758 w 694242"/>
              <a:gd name="connsiteY7" fmla="*/ 447514 h 760576"/>
              <a:gd name="connsiteX8" fmla="*/ 0 w 694242"/>
              <a:gd name="connsiteY8" fmla="*/ 380288 h 760576"/>
              <a:gd name="connsiteX0" fmla="*/ 0 w 694242"/>
              <a:gd name="connsiteY0" fmla="*/ 380288 h 760576"/>
              <a:gd name="connsiteX1" fmla="*/ 285758 w 694242"/>
              <a:gd name="connsiteY1" fmla="*/ 313062 h 760576"/>
              <a:gd name="connsiteX2" fmla="*/ 347121 w 694242"/>
              <a:gd name="connsiteY2" fmla="*/ 0 h 760576"/>
              <a:gd name="connsiteX3" fmla="*/ 408484 w 694242"/>
              <a:gd name="connsiteY3" fmla="*/ 313062 h 760576"/>
              <a:gd name="connsiteX4" fmla="*/ 694242 w 694242"/>
              <a:gd name="connsiteY4" fmla="*/ 380288 h 760576"/>
              <a:gd name="connsiteX5" fmla="*/ 408484 w 694242"/>
              <a:gd name="connsiteY5" fmla="*/ 447514 h 760576"/>
              <a:gd name="connsiteX6" fmla="*/ 347121 w 694242"/>
              <a:gd name="connsiteY6" fmla="*/ 760576 h 760576"/>
              <a:gd name="connsiteX7" fmla="*/ 285758 w 694242"/>
              <a:gd name="connsiteY7" fmla="*/ 447514 h 760576"/>
              <a:gd name="connsiteX8" fmla="*/ 0 w 694242"/>
              <a:gd name="connsiteY8" fmla="*/ 380288 h 760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94242" h="760576">
                <a:moveTo>
                  <a:pt x="0" y="380288"/>
                </a:moveTo>
                <a:lnTo>
                  <a:pt x="285758" y="313062"/>
                </a:lnTo>
                <a:lnTo>
                  <a:pt x="347121" y="0"/>
                </a:lnTo>
                <a:lnTo>
                  <a:pt x="408484" y="313062"/>
                </a:lnTo>
                <a:lnTo>
                  <a:pt x="694242" y="380288"/>
                </a:lnTo>
                <a:lnTo>
                  <a:pt x="408484" y="447514"/>
                </a:lnTo>
                <a:lnTo>
                  <a:pt x="347121" y="760576"/>
                </a:lnTo>
                <a:lnTo>
                  <a:pt x="285758" y="447514"/>
                </a:lnTo>
                <a:lnTo>
                  <a:pt x="0" y="380288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bg1"/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4-Point Star 16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1436840" y="5014166"/>
            <a:ext cx="947259" cy="1005768"/>
          </a:xfrm>
          <a:custGeom>
            <a:avLst/>
            <a:gdLst>
              <a:gd name="connsiteX0" fmla="*/ 0 w 694242"/>
              <a:gd name="connsiteY0" fmla="*/ 380288 h 760576"/>
              <a:gd name="connsiteX1" fmla="*/ 285758 w 694242"/>
              <a:gd name="connsiteY1" fmla="*/ 313062 h 760576"/>
              <a:gd name="connsiteX2" fmla="*/ 347121 w 694242"/>
              <a:gd name="connsiteY2" fmla="*/ 0 h 760576"/>
              <a:gd name="connsiteX3" fmla="*/ 408484 w 694242"/>
              <a:gd name="connsiteY3" fmla="*/ 313062 h 760576"/>
              <a:gd name="connsiteX4" fmla="*/ 694242 w 694242"/>
              <a:gd name="connsiteY4" fmla="*/ 380288 h 760576"/>
              <a:gd name="connsiteX5" fmla="*/ 408484 w 694242"/>
              <a:gd name="connsiteY5" fmla="*/ 447514 h 760576"/>
              <a:gd name="connsiteX6" fmla="*/ 347121 w 694242"/>
              <a:gd name="connsiteY6" fmla="*/ 760576 h 760576"/>
              <a:gd name="connsiteX7" fmla="*/ 285758 w 694242"/>
              <a:gd name="connsiteY7" fmla="*/ 447514 h 760576"/>
              <a:gd name="connsiteX8" fmla="*/ 0 w 694242"/>
              <a:gd name="connsiteY8" fmla="*/ 380288 h 760576"/>
              <a:gd name="connsiteX0" fmla="*/ 0 w 694242"/>
              <a:gd name="connsiteY0" fmla="*/ 380288 h 760576"/>
              <a:gd name="connsiteX1" fmla="*/ 285758 w 694242"/>
              <a:gd name="connsiteY1" fmla="*/ 313062 h 760576"/>
              <a:gd name="connsiteX2" fmla="*/ 347121 w 694242"/>
              <a:gd name="connsiteY2" fmla="*/ 0 h 760576"/>
              <a:gd name="connsiteX3" fmla="*/ 408484 w 694242"/>
              <a:gd name="connsiteY3" fmla="*/ 313062 h 760576"/>
              <a:gd name="connsiteX4" fmla="*/ 694242 w 694242"/>
              <a:gd name="connsiteY4" fmla="*/ 380288 h 760576"/>
              <a:gd name="connsiteX5" fmla="*/ 408484 w 694242"/>
              <a:gd name="connsiteY5" fmla="*/ 447514 h 760576"/>
              <a:gd name="connsiteX6" fmla="*/ 347121 w 694242"/>
              <a:gd name="connsiteY6" fmla="*/ 760576 h 760576"/>
              <a:gd name="connsiteX7" fmla="*/ 285758 w 694242"/>
              <a:gd name="connsiteY7" fmla="*/ 447514 h 760576"/>
              <a:gd name="connsiteX8" fmla="*/ 0 w 694242"/>
              <a:gd name="connsiteY8" fmla="*/ 380288 h 760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94242" h="760576">
                <a:moveTo>
                  <a:pt x="0" y="380288"/>
                </a:moveTo>
                <a:lnTo>
                  <a:pt x="285758" y="313062"/>
                </a:lnTo>
                <a:lnTo>
                  <a:pt x="347121" y="0"/>
                </a:lnTo>
                <a:lnTo>
                  <a:pt x="408484" y="313062"/>
                </a:lnTo>
                <a:lnTo>
                  <a:pt x="694242" y="380288"/>
                </a:lnTo>
                <a:lnTo>
                  <a:pt x="408484" y="447514"/>
                </a:lnTo>
                <a:lnTo>
                  <a:pt x="347121" y="760576"/>
                </a:lnTo>
                <a:lnTo>
                  <a:pt x="285758" y="447514"/>
                </a:lnTo>
                <a:lnTo>
                  <a:pt x="0" y="380288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bg1"/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12368331">
            <a:off x="2946878" y="3623806"/>
            <a:ext cx="222191" cy="3381618"/>
          </a:xfrm>
          <a:prstGeom prst="rect">
            <a:avLst/>
          </a:prstGeom>
          <a:solidFill>
            <a:schemeClr val="tx1"/>
          </a:solidFill>
          <a:effectLst>
            <a:glow rad="330200">
              <a:schemeClr val="accent3">
                <a:satMod val="175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e 1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2488967" y="3319521"/>
            <a:ext cx="1042586" cy="999858"/>
          </a:xfrm>
          <a:prstGeom prst="pie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3" name="Picture 2">
            <a:hlinkClick r:id="" action="ppaction://hlinkshowjump?jump=nextslide"/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3391616" y="1152165"/>
            <a:ext cx="902286" cy="3036611"/>
          </a:xfrm>
          <a:prstGeom prst="rect">
            <a:avLst/>
          </a:prstGeom>
        </p:spPr>
      </p:pic>
      <p:sp>
        <p:nvSpPr>
          <p:cNvPr id="6" name="Down Arrow 5"/>
          <p:cNvSpPr/>
          <p:nvPr/>
        </p:nvSpPr>
        <p:spPr>
          <a:xfrm>
            <a:off x="4616545" y="2757761"/>
            <a:ext cx="786213" cy="2334660"/>
          </a:xfrm>
          <a:prstGeom prst="downArrow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Multiply 22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2840377" y="4853577"/>
            <a:ext cx="2444811" cy="2027870"/>
          </a:xfrm>
          <a:prstGeom prst="mathMultiply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5400000">
            <a:off x="5641572" y="4207486"/>
            <a:ext cx="222191" cy="1992061"/>
          </a:xfrm>
          <a:prstGeom prst="rect">
            <a:avLst/>
          </a:prstGeom>
          <a:solidFill>
            <a:schemeClr val="tx1"/>
          </a:solidFill>
          <a:effectLst>
            <a:glow rad="330200">
              <a:schemeClr val="accent3">
                <a:satMod val="175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5400000">
            <a:off x="6156406" y="5144899"/>
            <a:ext cx="176339" cy="2975879"/>
          </a:xfrm>
          <a:prstGeom prst="rect">
            <a:avLst/>
          </a:prstGeom>
          <a:solidFill>
            <a:schemeClr val="tx1"/>
          </a:solidFill>
          <a:effectLst>
            <a:glow rad="330200">
              <a:schemeClr val="accent3">
                <a:satMod val="175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10800000">
            <a:off x="7732518" y="1542516"/>
            <a:ext cx="222191" cy="5315484"/>
          </a:xfrm>
          <a:prstGeom prst="rect">
            <a:avLst/>
          </a:prstGeom>
          <a:solidFill>
            <a:schemeClr val="tx1"/>
          </a:solidFill>
          <a:effectLst>
            <a:glow rad="330200">
              <a:schemeClr val="accent3">
                <a:satMod val="175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10800000">
            <a:off x="6785357" y="1551629"/>
            <a:ext cx="222191" cy="3762983"/>
          </a:xfrm>
          <a:prstGeom prst="rect">
            <a:avLst/>
          </a:prstGeom>
          <a:solidFill>
            <a:schemeClr val="tx1"/>
          </a:solidFill>
          <a:effectLst>
            <a:glow rad="330200">
              <a:schemeClr val="accent3">
                <a:satMod val="175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5400000">
            <a:off x="8330722" y="722119"/>
            <a:ext cx="222191" cy="1418604"/>
          </a:xfrm>
          <a:prstGeom prst="rect">
            <a:avLst/>
          </a:prstGeom>
          <a:solidFill>
            <a:schemeClr val="tx1"/>
          </a:solidFill>
          <a:effectLst>
            <a:glow rad="330200">
              <a:schemeClr val="accent3">
                <a:satMod val="175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Explosion 1 6">
            <a:hlinkHover r:id="" action="ppaction://hlinkshowjump?jump=nextslide"/>
          </p:cNvPr>
          <p:cNvSpPr/>
          <p:nvPr/>
        </p:nvSpPr>
        <p:spPr>
          <a:xfrm>
            <a:off x="7592226" y="695450"/>
            <a:ext cx="724966" cy="564712"/>
          </a:xfrm>
          <a:prstGeom prst="irregularSeal1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5400000">
            <a:off x="6312371" y="-2203536"/>
            <a:ext cx="222191" cy="5441066"/>
          </a:xfrm>
          <a:prstGeom prst="rect">
            <a:avLst/>
          </a:prstGeom>
          <a:solidFill>
            <a:schemeClr val="tx1"/>
          </a:solidFill>
          <a:effectLst>
            <a:glow rad="330200">
              <a:schemeClr val="accent3">
                <a:satMod val="175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5400000">
            <a:off x="5244146" y="-244545"/>
            <a:ext cx="222191" cy="3304615"/>
          </a:xfrm>
          <a:prstGeom prst="rect">
            <a:avLst/>
          </a:prstGeom>
          <a:solidFill>
            <a:schemeClr val="tx1"/>
          </a:solidFill>
          <a:effectLst>
            <a:glow rad="330200">
              <a:schemeClr val="accent3">
                <a:satMod val="175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Moon 17"/>
          <p:cNvSpPr/>
          <p:nvPr/>
        </p:nvSpPr>
        <p:spPr>
          <a:xfrm>
            <a:off x="3759304" y="728688"/>
            <a:ext cx="394520" cy="474564"/>
          </a:xfrm>
          <a:prstGeom prst="moon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10800000">
            <a:off x="3471826" y="418258"/>
            <a:ext cx="222191" cy="1100600"/>
          </a:xfrm>
          <a:prstGeom prst="rect">
            <a:avLst/>
          </a:prstGeom>
          <a:solidFill>
            <a:schemeClr val="tx1"/>
          </a:solidFill>
          <a:effectLst>
            <a:glow rad="330200">
              <a:schemeClr val="accent3">
                <a:satMod val="175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iley Face 31">
            <a:hlinkHover r:id="" action="ppaction://hlinkshowjump?jump=lastslide"/>
          </p:cNvPr>
          <p:cNvSpPr/>
          <p:nvPr/>
        </p:nvSpPr>
        <p:spPr>
          <a:xfrm>
            <a:off x="8441817" y="728688"/>
            <a:ext cx="606389" cy="474564"/>
          </a:xfrm>
          <a:prstGeom prst="smileyFace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lowchart: Summing Junction 34">
            <a:hlinkHover r:id="" action="ppaction://hlinkshowjump?jump=nextslide"/>
          </p:cNvPr>
          <p:cNvSpPr/>
          <p:nvPr/>
        </p:nvSpPr>
        <p:spPr>
          <a:xfrm>
            <a:off x="7302074" y="5987505"/>
            <a:ext cx="135918" cy="107334"/>
          </a:xfrm>
          <a:prstGeom prst="flowChartSummingJunction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>
            <a:hlinkHover r:id="" action="ppaction://hlinkshowjump?jump=nextslide"/>
          </p:cNvPr>
          <p:cNvSpPr/>
          <p:nvPr/>
        </p:nvSpPr>
        <p:spPr>
          <a:xfrm>
            <a:off x="4642338" y="695450"/>
            <a:ext cx="114300" cy="101717"/>
          </a:xfrm>
          <a:prstGeom prst="ellipse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300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:split orient="vert"/>
      </p:transition>
    </mc:Choice>
    <mc:Fallback xmlns="">
      <p:transition spd="slow" advClick="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6 -1.11111E-6 L 0.07101 -1.11111E-6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20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3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26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4982 2.96296E-6 C -0.24982 0.0331 -0.22274 0.05995 -0.18975 0.05995 C -0.15087 0.05995 -0.1368 0.03009 -0.1309 0.01203 L -0.12482 -0.01204 C -0.11875 -0.0301 -0.10382 -0.05996 -0.05989 -0.05996 C -0.03177 -0.05996 0.00018 -0.0331 0.00018 2.96296E-6 C 0.00018 0.0331 -0.03177 0.05995 -0.05989 0.05995 C -0.10382 0.05995 -0.11875 0.03009 -0.12482 0.01203 L -0.1309 -0.01204 C -0.1368 -0.0301 -0.15087 -0.05996 -0.18975 -0.05996 C -0.22274 -0.05996 -0.24982 -0.0331 -0.24982 2.96296E-6 Z " pathEditMode="relative" rAng="0" ptsTypes="AAAAAAAAAAA">
                                      <p:cBhvr>
                                        <p:cTn id="18" dur="5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9149 -0.00255 L -0.02934 0.07291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042" y="37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15" grpId="0" animBg="1"/>
      <p:bldP spid="17" grpId="0" animBg="1"/>
      <p:bldP spid="20" grpId="0" animBg="1"/>
      <p:bldP spid="21" grpId="0" animBg="1"/>
      <p:bldP spid="2" grpId="0" animBg="1"/>
      <p:bldP spid="23" grpId="0" animBg="1"/>
      <p:bldP spid="7" grpId="0" animBg="1"/>
      <p:bldP spid="7" grpId="1" animBg="1"/>
      <p:bldP spid="35" grpId="0" animBg="1"/>
      <p:bldP spid="3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Confetti">
          <a:fgClr>
            <a:srgbClr val="FF0000"/>
          </a:fgClr>
          <a:bgClr>
            <a:schemeClr val="tx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7200" b="1" i="1" u="sng" strike="sngStrik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anose="04020705040A02060702" pitchFamily="82" charset="0"/>
              </a:rPr>
              <a:t>~Try again~</a:t>
            </a:r>
            <a:endParaRPr lang="en-US" sz="7200" b="1" i="1" u="sng" strike="sngStrik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gerian" panose="04020705040A02060702" pitchFamily="82" charset="0"/>
            </a:endParaRPr>
          </a:p>
        </p:txBody>
      </p:sp>
      <p:sp>
        <p:nvSpPr>
          <p:cNvPr id="4" name="5-Point Star 3">
            <a:hlinkClick r:id="" action="ppaction://hlinkshowjump?jump=previousslide"/>
          </p:cNvPr>
          <p:cNvSpPr/>
          <p:nvPr/>
        </p:nvSpPr>
        <p:spPr>
          <a:xfrm>
            <a:off x="404857" y="5930781"/>
            <a:ext cx="561886" cy="487110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966743" y="3971109"/>
            <a:ext cx="70103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 i="1" u="sng" strike="sngStrik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anose="04020705040A02060702" pitchFamily="82" charset="0"/>
              </a:rPr>
              <a:t>!!!you suck!!!</a:t>
            </a:r>
            <a:endParaRPr lang="en-US" sz="7200" b="1" i="1" u="sng" strike="sngStrik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gerian" panose="04020705040A0206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3586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14438"/>
            <a:ext cx="7772400" cy="2387600"/>
          </a:xfrm>
        </p:spPr>
        <p:txBody>
          <a:bodyPr>
            <a:normAutofit/>
          </a:bodyPr>
          <a:lstStyle/>
          <a:p>
            <a:r>
              <a:rPr lang="en-US" sz="9600" b="1" i="1" u="sng" strike="sngStrike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anose="04020705040A02060702" pitchFamily="82" charset="0"/>
              </a:rPr>
              <a:t>You won!!!</a:t>
            </a:r>
            <a:endParaRPr lang="en-US" sz="9600" b="1" i="1" u="sng" strike="sngStrike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gerian" panose="04020705040A02060702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US" sz="4400" dirty="0" smtClean="0">
                <a:solidFill>
                  <a:srgbClr val="C00000"/>
                </a:solidFill>
                <a:latin typeface="Algerian" panose="04020705040A02060702" pitchFamily="82" charset="0"/>
              </a:rPr>
              <a:t>*cough*  *cough*</a:t>
            </a:r>
          </a:p>
          <a:p>
            <a:r>
              <a:rPr lang="en-US" sz="4400" dirty="0" smtClean="0">
                <a:solidFill>
                  <a:srgbClr val="C00000"/>
                </a:solidFill>
                <a:latin typeface="Algerian" panose="04020705040A02060702" pitchFamily="82" charset="0"/>
              </a:rPr>
              <a:t>(Finally)</a:t>
            </a:r>
            <a:endParaRPr lang="en-US" sz="4400" dirty="0">
              <a:solidFill>
                <a:srgbClr val="C00000"/>
              </a:solidFill>
              <a:latin typeface="Algerian" panose="04020705040A02060702" pitchFamily="82" charset="0"/>
            </a:endParaRPr>
          </a:p>
        </p:txBody>
      </p:sp>
      <p:sp>
        <p:nvSpPr>
          <p:cNvPr id="4" name="5-Point Star 3"/>
          <p:cNvSpPr/>
          <p:nvPr/>
        </p:nvSpPr>
        <p:spPr>
          <a:xfrm>
            <a:off x="404857" y="5930781"/>
            <a:ext cx="561886" cy="487110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33" y="2479619"/>
            <a:ext cx="1347333" cy="1054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323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145</TotalTime>
  <Words>24</Words>
  <Application>Microsoft Office PowerPoint</Application>
  <PresentationFormat>Letter Paper (8.5x11 in)</PresentationFormat>
  <Paragraphs>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Algerian</vt:lpstr>
      <vt:lpstr>Arial</vt:lpstr>
      <vt:lpstr>Calibri</vt:lpstr>
      <vt:lpstr>Calibri Light</vt:lpstr>
      <vt:lpstr>Office Theme</vt:lpstr>
      <vt:lpstr>Maze mind</vt:lpstr>
      <vt:lpstr>PowerPoint Presentation</vt:lpstr>
      <vt:lpstr>~Try again~</vt:lpstr>
      <vt:lpstr>You won!!!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Maze mind</dc:title>
  <dc:creator>Samantha Kortesmaki</dc:creator>
  <cp:lastModifiedBy>Samantha Kortesmaki</cp:lastModifiedBy>
  <cp:revision>17</cp:revision>
  <dcterms:created xsi:type="dcterms:W3CDTF">2015-03-10T19:01:51Z</dcterms:created>
  <dcterms:modified xsi:type="dcterms:W3CDTF">2015-03-13T19:37:00Z</dcterms:modified>
</cp:coreProperties>
</file>