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3ACC-036A-42E5-84BB-75D24D0B200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6B7-4330-479D-9453-05182D73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91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3ACC-036A-42E5-84BB-75D24D0B200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6B7-4330-479D-9453-05182D73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4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3ACC-036A-42E5-84BB-75D24D0B200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6B7-4330-479D-9453-05182D73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994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3ACC-036A-42E5-84BB-75D24D0B200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6B7-4330-479D-9453-05182D73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516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3ACC-036A-42E5-84BB-75D24D0B200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6B7-4330-479D-9453-05182D73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845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3ACC-036A-42E5-84BB-75D24D0B200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6B7-4330-479D-9453-05182D73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860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3ACC-036A-42E5-84BB-75D24D0B200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6B7-4330-479D-9453-05182D73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30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3ACC-036A-42E5-84BB-75D24D0B200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6B7-4330-479D-9453-05182D73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168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3ACC-036A-42E5-84BB-75D24D0B200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6B7-4330-479D-9453-05182D73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86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3ACC-036A-42E5-84BB-75D24D0B200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6B7-4330-479D-9453-05182D73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899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F3ACC-036A-42E5-84BB-75D24D0B200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6B7-4330-479D-9453-05182D73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463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F3ACC-036A-42E5-84BB-75D24D0B200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0E6B7-4330-479D-9453-05182D73A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345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t0.gstatic.com/images?q=tbn:ANd9GcRsLcDrrACFXX3wozNwNds2hKFmKOspmpk139IsMi500BxpBVyVqg:images.wisegeek.com/hot-dog-with-mustard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Maze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Scott Westergard</a:t>
            </a:r>
          </a:p>
          <a:p>
            <a:r>
              <a:rPr lang="en-US" smtClean="0"/>
              <a:t>6</a:t>
            </a:r>
            <a:r>
              <a:rPr lang="en-US" baseline="30000" smtClean="0"/>
              <a:t>th</a:t>
            </a:r>
            <a:r>
              <a:rPr lang="en-US" smtClean="0"/>
              <a:t> Period</a:t>
            </a:r>
            <a:endParaRPr lang="en-US" dirty="0"/>
          </a:p>
        </p:txBody>
      </p:sp>
      <p:sp>
        <p:nvSpPr>
          <p:cNvPr id="5" name="Frame 4"/>
          <p:cNvSpPr/>
          <p:nvPr/>
        </p:nvSpPr>
        <p:spPr>
          <a:xfrm>
            <a:off x="0" y="0"/>
            <a:ext cx="384561" cy="43583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89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ame 4"/>
          <p:cNvSpPr/>
          <p:nvPr/>
        </p:nvSpPr>
        <p:spPr>
          <a:xfrm>
            <a:off x="0" y="0"/>
            <a:ext cx="222191" cy="299103"/>
          </a:xfrm>
          <a:prstGeom prst="fram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299101" y="0"/>
            <a:ext cx="45719" cy="662299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21960" y="6554624"/>
            <a:ext cx="1318833" cy="683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1854437" y="4760007"/>
            <a:ext cx="76913" cy="20979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928910">
            <a:off x="1249708" y="4234767"/>
            <a:ext cx="59975" cy="207870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948583" y="504202"/>
            <a:ext cx="45719" cy="43327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1781227" y="628302"/>
            <a:ext cx="73210" cy="382269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1854437" y="628302"/>
            <a:ext cx="3102124" cy="51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5178751" y="628302"/>
            <a:ext cx="3384135" cy="51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5178751" y="674021"/>
            <a:ext cx="68367" cy="35646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2119357" y="4238714"/>
            <a:ext cx="3127761" cy="598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5469308" y="4234441"/>
            <a:ext cx="3461047" cy="598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8853443" y="669748"/>
            <a:ext cx="76912" cy="35646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hlinkHover r:id="" action="ppaction://hlinkshowjump?jump=nextslide"/>
          </p:cNvPr>
          <p:cNvSpPr/>
          <p:nvPr/>
        </p:nvSpPr>
        <p:spPr>
          <a:xfrm>
            <a:off x="1748400" y="4545775"/>
            <a:ext cx="217133" cy="212871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5469308" y="4294261"/>
            <a:ext cx="76913" cy="23287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hlinkHover r:id="" action="ppaction://hlinkshowjump?jump=nextslide"/>
          </p:cNvPr>
          <p:cNvSpPr/>
          <p:nvPr/>
        </p:nvSpPr>
        <p:spPr>
          <a:xfrm>
            <a:off x="4644638" y="3584960"/>
            <a:ext cx="470019" cy="55120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4-Point Star 18">
            <a:hlinkHover r:id="" action="ppaction://hlinkshowjump?jump=nextslide"/>
          </p:cNvPr>
          <p:cNvSpPr/>
          <p:nvPr/>
        </p:nvSpPr>
        <p:spPr>
          <a:xfrm>
            <a:off x="5657315" y="3631962"/>
            <a:ext cx="401653" cy="504202"/>
          </a:xfrm>
          <a:prstGeom prst="star4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4-Point Star 19">
            <a:hlinkHover r:id="" action="ppaction://hlinkshowjump?jump=nextslide"/>
          </p:cNvPr>
          <p:cNvSpPr/>
          <p:nvPr/>
        </p:nvSpPr>
        <p:spPr>
          <a:xfrm>
            <a:off x="6601626" y="3584960"/>
            <a:ext cx="448654" cy="551204"/>
          </a:xfrm>
          <a:prstGeom prst="star4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4-Point Star 20">
            <a:hlinkHover r:id="" action="ppaction://hlinkshowjump?jump=nextslide"/>
          </p:cNvPr>
          <p:cNvSpPr/>
          <p:nvPr/>
        </p:nvSpPr>
        <p:spPr>
          <a:xfrm>
            <a:off x="7494662" y="3584960"/>
            <a:ext cx="470018" cy="551204"/>
          </a:xfrm>
          <a:prstGeom prst="star4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ightning Bolt 23">
            <a:hlinkHover r:id="" action="ppaction://hlinkshowjump?jump=nextslide"/>
          </p:cNvPr>
          <p:cNvSpPr/>
          <p:nvPr/>
        </p:nvSpPr>
        <p:spPr>
          <a:xfrm rot="18945231">
            <a:off x="6796099" y="3543202"/>
            <a:ext cx="942087" cy="4088099"/>
          </a:xfrm>
          <a:prstGeom prst="lightningBol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Collate 25">
            <a:hlinkHover r:id="" action="ppaction://hlinkshowjump?jump=nextslide"/>
          </p:cNvPr>
          <p:cNvSpPr/>
          <p:nvPr/>
        </p:nvSpPr>
        <p:spPr>
          <a:xfrm>
            <a:off x="3426293" y="4401084"/>
            <a:ext cx="582254" cy="2507295"/>
          </a:xfrm>
          <a:prstGeom prst="flowChartCol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569155" y="5475950"/>
            <a:ext cx="267908" cy="29246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hlinkHover r:id="" action="ppaction://hlinkshowjump?jump=lastslide"/>
          </p:cNvPr>
          <p:cNvSpPr/>
          <p:nvPr/>
        </p:nvSpPr>
        <p:spPr>
          <a:xfrm>
            <a:off x="2105459" y="6375163"/>
            <a:ext cx="322259" cy="36746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5-Point Star 22">
            <a:hlinkHover r:id="" action="ppaction://hlinkshowjump?jump=nextslide"/>
          </p:cNvPr>
          <p:cNvSpPr/>
          <p:nvPr/>
        </p:nvSpPr>
        <p:spPr>
          <a:xfrm>
            <a:off x="2249681" y="1082590"/>
            <a:ext cx="2657741" cy="2549372"/>
          </a:xfrm>
          <a:prstGeom prst="star5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iley Face 29">
            <a:hlinkHover r:id="" action="ppaction://hlinkshowjump?jump=nextslide"/>
          </p:cNvPr>
          <p:cNvSpPr/>
          <p:nvPr/>
        </p:nvSpPr>
        <p:spPr>
          <a:xfrm>
            <a:off x="6133032" y="4440211"/>
            <a:ext cx="230738" cy="196106"/>
          </a:xfrm>
          <a:prstGeom prst="smileyF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iley Face 30">
            <a:hlinkHover r:id="" action="ppaction://hlinkshowjump?jump=nextslide"/>
          </p:cNvPr>
          <p:cNvSpPr/>
          <p:nvPr/>
        </p:nvSpPr>
        <p:spPr>
          <a:xfrm>
            <a:off x="6248401" y="6277110"/>
            <a:ext cx="230738" cy="196106"/>
          </a:xfrm>
          <a:prstGeom prst="smileyF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iley Face 32">
            <a:hlinkHover r:id="" action="ppaction://hlinkshowjump?jump=nextslide"/>
          </p:cNvPr>
          <p:cNvSpPr/>
          <p:nvPr/>
        </p:nvSpPr>
        <p:spPr>
          <a:xfrm>
            <a:off x="7357643" y="4424187"/>
            <a:ext cx="230738" cy="196106"/>
          </a:xfrm>
          <a:prstGeom prst="smileyF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iley Face 33">
            <a:hlinkHover r:id="" action="ppaction://hlinkshowjump?jump=nextslide"/>
          </p:cNvPr>
          <p:cNvSpPr/>
          <p:nvPr/>
        </p:nvSpPr>
        <p:spPr>
          <a:xfrm>
            <a:off x="8447517" y="5512972"/>
            <a:ext cx="230738" cy="196106"/>
          </a:xfrm>
          <a:prstGeom prst="smileyF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iley Face 34">
            <a:hlinkHover r:id="" action="ppaction://hlinkshowjump?jump=nextslide"/>
          </p:cNvPr>
          <p:cNvSpPr/>
          <p:nvPr/>
        </p:nvSpPr>
        <p:spPr>
          <a:xfrm>
            <a:off x="8447517" y="4636317"/>
            <a:ext cx="230738" cy="196106"/>
          </a:xfrm>
          <a:prstGeom prst="smileyF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402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494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96296E-6 L -0.00469 -0.4074 L -0.3 -0.4074 L -0.29826 0.02732 L -0.00851 -0.40138 C -0.00781 -0.25717 -0.00729 -0.11296 -0.0066 0.03125 L -0.29549 0.0375 L -0.00382 0.03241 L -5.55556E-7 -2.96296E-6 Z " pathEditMode="relative" ptsTypes="AAAAAAAAA">
                                      <p:cBhvr>
                                        <p:cTn id="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ntr" presetSubtype="1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"/>
                                            </p:cond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2" presetClass="entr" presetSubtype="1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2" presetClass="entr" presetSubtype="1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indefinite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2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2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30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32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6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4" grpId="0" animBg="1"/>
      <p:bldP spid="26" grpId="0" animBg="1"/>
      <p:bldP spid="23" grpId="0" animBg="1"/>
      <p:bldP spid="30" grpId="0" animBg="1"/>
      <p:bldP spid="31" grpId="0" animBg="1"/>
      <p:bldP spid="33" grpId="0" animBg="1"/>
      <p:bldP spid="34" grpId="0" animBg="1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CONGARATULATIONS </a:t>
            </a:r>
            <a:br>
              <a:rPr lang="en-US" dirty="0" smtClean="0"/>
            </a:br>
            <a:r>
              <a:rPr lang="en-US" dirty="0" smtClean="0"/>
              <a:t>YOU ARE NOT A WINNER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 ARE A WEINER</a:t>
            </a:r>
            <a:endParaRPr lang="en-US" dirty="0"/>
          </a:p>
        </p:txBody>
      </p:sp>
      <p:sp>
        <p:nvSpPr>
          <p:cNvPr id="5" name="Frame 4">
            <a:hlinkHover r:id="" action="ppaction://hlinkshowjump?jump=previousslide"/>
          </p:cNvPr>
          <p:cNvSpPr/>
          <p:nvPr/>
        </p:nvSpPr>
        <p:spPr>
          <a:xfrm>
            <a:off x="0" y="0"/>
            <a:ext cx="384561" cy="43583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387" y="4077245"/>
            <a:ext cx="2947143" cy="25452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60479" y="5469308"/>
            <a:ext cx="12220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3"/>
              </a:rPr>
              <a:t>http://</a:t>
            </a:r>
            <a:r>
              <a:rPr lang="en-US" sz="800" dirty="0" smtClean="0">
                <a:hlinkClick r:id="rId3"/>
              </a:rPr>
              <a:t>t0.gstatic.com/images?q=tbn:ANd9GcRsLcDrrACFXX3wozNwNds2hKFmKOspmpk139IsMi500BxpBVyVqg:images.wisegeek.com/hot-dog-with-mustard.jpg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75621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GOOD JOB YOU WON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BUT CAN YOU DO IT AGAIN?</a:t>
            </a:r>
          </a:p>
          <a:p>
            <a:r>
              <a:rPr lang="en-US" dirty="0" smtClean="0"/>
              <a:t>(I DOUBT IT)</a:t>
            </a:r>
            <a:endParaRPr lang="en-US" dirty="0"/>
          </a:p>
        </p:txBody>
      </p:sp>
      <p:sp>
        <p:nvSpPr>
          <p:cNvPr id="5" name="Frame 4">
            <a:hlinkClick r:id="" action="ppaction://hlinkshowjump?jump=firstslide"/>
          </p:cNvPr>
          <p:cNvSpPr/>
          <p:nvPr/>
        </p:nvSpPr>
        <p:spPr>
          <a:xfrm>
            <a:off x="239282" y="222191"/>
            <a:ext cx="384561" cy="43583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144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</TotalTime>
  <Words>30</Words>
  <Application>Microsoft Office PowerPoint</Application>
  <PresentationFormat>Letter Paper (8.5x11 in)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My Maze</vt:lpstr>
      <vt:lpstr>PowerPoint Presentation</vt:lpstr>
      <vt:lpstr>CONGARATULATIONS  YOU ARE NOT A WINNER</vt:lpstr>
      <vt:lpstr>GOOD JOB YOU WON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Westergard</dc:creator>
  <cp:lastModifiedBy>Scott Westergard</cp:lastModifiedBy>
  <cp:revision>15</cp:revision>
  <dcterms:created xsi:type="dcterms:W3CDTF">2014-10-02T19:15:51Z</dcterms:created>
  <dcterms:modified xsi:type="dcterms:W3CDTF">2014-10-07T19:06:05Z</dcterms:modified>
</cp:coreProperties>
</file>