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1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446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1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8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5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2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4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17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2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11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38F2E-00B5-4C31-BF6D-242C270F5902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B9875-FA15-409F-8287-D6AAC7548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5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Try the easy maze</a:t>
            </a:r>
            <a:endParaRPr lang="en-US" dirty="0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251927" y="6204857"/>
            <a:ext cx="970383" cy="53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3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2064482" y="102637"/>
            <a:ext cx="127518" cy="658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12192000" cy="102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74644"/>
            <a:ext cx="120364" cy="67833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0364" y="6690048"/>
            <a:ext cx="12071636" cy="1679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531845" y="3041780"/>
            <a:ext cx="6382139" cy="55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7641771" y="3041780"/>
            <a:ext cx="4422711" cy="55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13984" y="3041780"/>
            <a:ext cx="727787" cy="55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30359" y="108496"/>
            <a:ext cx="177281" cy="20993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0364" y="2805585"/>
            <a:ext cx="411481" cy="432897"/>
          </a:xfrm>
          <a:prstGeom prst="pie">
            <a:avLst>
              <a:gd name="adj1" fmla="val 126088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lus 12">
            <a:hlinkHover r:id="" action="ppaction://hlinkshowjump?jump=nextslide"/>
          </p:cNvPr>
          <p:cNvSpPr/>
          <p:nvPr/>
        </p:nvSpPr>
        <p:spPr>
          <a:xfrm>
            <a:off x="2984863" y="338831"/>
            <a:ext cx="2445488" cy="246675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 rot="10800000">
            <a:off x="5758908" y="102637"/>
            <a:ext cx="404037" cy="15948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hlinkHover r:id="" action="ppaction://hlinkshowjump?jump=nextslide"/>
          </p:cNvPr>
          <p:cNvSpPr/>
          <p:nvPr/>
        </p:nvSpPr>
        <p:spPr>
          <a:xfrm rot="10800000">
            <a:off x="6156182" y="102637"/>
            <a:ext cx="321794" cy="1594884"/>
          </a:xfrm>
          <a:prstGeom prst="triangle">
            <a:avLst>
              <a:gd name="adj" fmla="val 445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hlinkHover r:id="" action="ppaction://hlinkshowjump?jump=nextslide"/>
          </p:cNvPr>
          <p:cNvSpPr/>
          <p:nvPr/>
        </p:nvSpPr>
        <p:spPr>
          <a:xfrm rot="10800000">
            <a:off x="6491502" y="102635"/>
            <a:ext cx="422482" cy="15948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895328" y="253065"/>
            <a:ext cx="45719" cy="171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e 3">
            <a:hlinkHover r:id="" action="ppaction://hlinkshowjump?jump=nextslide"/>
          </p:cNvPr>
          <p:cNvSpPr/>
          <p:nvPr/>
        </p:nvSpPr>
        <p:spPr>
          <a:xfrm>
            <a:off x="7883369" y="165265"/>
            <a:ext cx="2565919" cy="2813885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58908" y="3097763"/>
            <a:ext cx="45719" cy="3676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ardrop 17">
            <a:hlinkClick r:id="" action="ppaction://hlinkshowjump?jump=lastslide"/>
          </p:cNvPr>
          <p:cNvSpPr/>
          <p:nvPr/>
        </p:nvSpPr>
        <p:spPr>
          <a:xfrm>
            <a:off x="10122195" y="5241851"/>
            <a:ext cx="1190847" cy="106325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7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55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4836E-18 4.07407E-6 L 8.34836E-18 0.121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 L 0.00169 0.190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9167E-6 0 L 0.00495 0.190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953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0 L 0.0043 0.190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953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206" y="0"/>
            <a:ext cx="5711980" cy="64417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2196" y="2764263"/>
            <a:ext cx="9144000" cy="2387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You Have Failed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251927" y="6204857"/>
            <a:ext cx="970383" cy="53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1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0446" y="1159727"/>
            <a:ext cx="5150498" cy="515049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3695" y="3942150"/>
            <a:ext cx="9144000" cy="1655762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YOU HAVE WON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251927" y="6204857"/>
            <a:ext cx="970383" cy="53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Maze</vt:lpstr>
      <vt:lpstr>PowerPoint Presentation</vt:lpstr>
      <vt:lpstr>You Have Failed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Shandon Higley</dc:creator>
  <cp:lastModifiedBy>Shandon Higley</cp:lastModifiedBy>
  <cp:revision>11</cp:revision>
  <dcterms:created xsi:type="dcterms:W3CDTF">2015-03-11T17:37:29Z</dcterms:created>
  <dcterms:modified xsi:type="dcterms:W3CDTF">2015-03-17T19:22:22Z</dcterms:modified>
</cp:coreProperties>
</file>