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32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932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582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9217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39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70193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217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769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471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568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68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51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658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843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890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846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6124185-BB15-4DAD-A4EA-A23943B4A11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6A9F503-BF01-4D49-A804-42C397357E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648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" action="ppaction://hlinkshowjump?jump=nextslide"/>
          </p:cNvPr>
          <p:cNvSpPr/>
          <p:nvPr/>
        </p:nvSpPr>
        <p:spPr>
          <a:xfrm>
            <a:off x="7305586" y="393106"/>
            <a:ext cx="1390828" cy="93149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07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hlinkClick r:id="rId2" action="ppaction://hlinksldjump"/>
          </p:cNvPr>
          <p:cNvSpPr/>
          <p:nvPr/>
        </p:nvSpPr>
        <p:spPr>
          <a:xfrm>
            <a:off x="8318618" y="4692276"/>
            <a:ext cx="645920" cy="10052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8318618" y="5698901"/>
            <a:ext cx="645920" cy="1005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Process 4">
            <a:hlinkHover r:id="" action="ppaction://hlinkshowjump?jump=nextslide"/>
          </p:cNvPr>
          <p:cNvSpPr/>
          <p:nvPr/>
        </p:nvSpPr>
        <p:spPr>
          <a:xfrm>
            <a:off x="0" y="0"/>
            <a:ext cx="179462" cy="6858000"/>
          </a:xfrm>
          <a:prstGeom prst="flowChartProcess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Process 5">
            <a:hlinkHover r:id="" action="ppaction://hlinkshowjump?jump=nextslide"/>
          </p:cNvPr>
          <p:cNvSpPr/>
          <p:nvPr/>
        </p:nvSpPr>
        <p:spPr>
          <a:xfrm>
            <a:off x="179462" y="0"/>
            <a:ext cx="8964538" cy="153824"/>
          </a:xfrm>
          <a:prstGeom prst="flowChartProcess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Process 6">
            <a:hlinkHover r:id="" action="ppaction://hlinkshowjump?jump=nextslide"/>
          </p:cNvPr>
          <p:cNvSpPr/>
          <p:nvPr/>
        </p:nvSpPr>
        <p:spPr>
          <a:xfrm>
            <a:off x="179462" y="6704176"/>
            <a:ext cx="8964538" cy="153824"/>
          </a:xfrm>
          <a:prstGeom prst="flowChartProcess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Process 7">
            <a:hlinkHover r:id="" action="ppaction://hlinkshowjump?jump=nextslide"/>
          </p:cNvPr>
          <p:cNvSpPr/>
          <p:nvPr/>
        </p:nvSpPr>
        <p:spPr>
          <a:xfrm>
            <a:off x="8964538" y="0"/>
            <a:ext cx="179462" cy="6858000"/>
          </a:xfrm>
          <a:prstGeom prst="flowChartProces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Process 9">
            <a:hlinkHover r:id="" action="ppaction://hlinkshowjump?jump=nextslide"/>
          </p:cNvPr>
          <p:cNvSpPr/>
          <p:nvPr/>
        </p:nvSpPr>
        <p:spPr>
          <a:xfrm>
            <a:off x="2152116" y="5619572"/>
            <a:ext cx="5000714" cy="206523"/>
          </a:xfrm>
          <a:prstGeom prst="flowChartProcess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Process 12">
            <a:hlinkHover r:id="" action="ppaction://hlinkshowjump?jump=nextslide"/>
          </p:cNvPr>
          <p:cNvSpPr/>
          <p:nvPr/>
        </p:nvSpPr>
        <p:spPr>
          <a:xfrm>
            <a:off x="2152116" y="5619572"/>
            <a:ext cx="180886" cy="1214215"/>
          </a:xfrm>
          <a:prstGeom prst="flowChartProcess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Process 10">
            <a:hlinkHover r:id="" action="ppaction://hlinkshowjump?jump=nextslide"/>
          </p:cNvPr>
          <p:cNvSpPr/>
          <p:nvPr/>
        </p:nvSpPr>
        <p:spPr>
          <a:xfrm>
            <a:off x="1991170" y="3084675"/>
            <a:ext cx="5341122" cy="206523"/>
          </a:xfrm>
          <a:prstGeom prst="flowChartProcess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lowchart: Process 11">
            <a:hlinkHover r:id="" action="ppaction://hlinkshowjump?jump=nextslide"/>
          </p:cNvPr>
          <p:cNvSpPr/>
          <p:nvPr/>
        </p:nvSpPr>
        <p:spPr>
          <a:xfrm>
            <a:off x="1991170" y="4484405"/>
            <a:ext cx="7152830" cy="206523"/>
          </a:xfrm>
          <a:prstGeom prst="flowChartProcess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e 15">
            <a:hlinkHover r:id="" action="ppaction://hlinkshowjump?jump=nextslide"/>
          </p:cNvPr>
          <p:cNvSpPr/>
          <p:nvPr/>
        </p:nvSpPr>
        <p:spPr>
          <a:xfrm>
            <a:off x="6486256" y="3291198"/>
            <a:ext cx="1196411" cy="1187153"/>
          </a:xfrm>
          <a:prstGeom prst="pi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Pie 16">
            <a:hlinkHover r:id="" action="ppaction://hlinkshowjump?jump=nextslide"/>
          </p:cNvPr>
          <p:cNvSpPr/>
          <p:nvPr/>
        </p:nvSpPr>
        <p:spPr>
          <a:xfrm rot="5400000">
            <a:off x="5278985" y="3304729"/>
            <a:ext cx="1196411" cy="1170774"/>
          </a:xfrm>
          <a:prstGeom prst="pi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Pie 17">
            <a:hlinkHover r:id="" action="ppaction://hlinkshowjump?jump=nextslide"/>
          </p:cNvPr>
          <p:cNvSpPr/>
          <p:nvPr/>
        </p:nvSpPr>
        <p:spPr>
          <a:xfrm rot="10800000">
            <a:off x="4060855" y="3291198"/>
            <a:ext cx="1207270" cy="1190358"/>
          </a:xfrm>
          <a:prstGeom prst="pi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Pie 18">
            <a:hlinkHover r:id="" action="ppaction://hlinkshowjump?jump=nextslide"/>
          </p:cNvPr>
          <p:cNvSpPr/>
          <p:nvPr/>
        </p:nvSpPr>
        <p:spPr>
          <a:xfrm rot="16200000">
            <a:off x="2852607" y="3301436"/>
            <a:ext cx="1194808" cy="1174332"/>
          </a:xfrm>
          <a:prstGeom prst="pi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Flowchart: Process 19">
            <a:hlinkHover r:id="" action="ppaction://hlinkshowjump?jump=nextslide"/>
          </p:cNvPr>
          <p:cNvSpPr/>
          <p:nvPr/>
        </p:nvSpPr>
        <p:spPr>
          <a:xfrm>
            <a:off x="1991170" y="1502457"/>
            <a:ext cx="7152830" cy="206523"/>
          </a:xfrm>
          <a:prstGeom prst="flowChartProcess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hlinkClick r:id="" action="ppaction://hlinkshowjump?jump=nextslide"/>
          </p:cNvPr>
          <p:cNvSpPr/>
          <p:nvPr/>
        </p:nvSpPr>
        <p:spPr>
          <a:xfrm>
            <a:off x="7305586" y="393106"/>
            <a:ext cx="1390828" cy="93149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 rot="5400000">
            <a:off x="7638794" y="5514235"/>
            <a:ext cx="2010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Click</a:t>
            </a:r>
            <a:endParaRPr lang="en-US" dirty="0"/>
          </a:p>
        </p:txBody>
      </p:sp>
      <p:sp>
        <p:nvSpPr>
          <p:cNvPr id="23" name="Rectangle 22">
            <a:hlinkClick r:id="rId3" action="ppaction://hlinksldjump"/>
          </p:cNvPr>
          <p:cNvSpPr/>
          <p:nvPr/>
        </p:nvSpPr>
        <p:spPr>
          <a:xfrm>
            <a:off x="179462" y="5826095"/>
            <a:ext cx="1972654" cy="8780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Finish!</a:t>
            </a:r>
            <a:endParaRPr lang="en-US" dirty="0"/>
          </a:p>
        </p:txBody>
      </p:sp>
      <p:sp>
        <p:nvSpPr>
          <p:cNvPr id="24" name="Flowchart: Process 23">
            <a:hlinkHover r:id="" action="ppaction://hlinkshowjump?jump=nextslide"/>
          </p:cNvPr>
          <p:cNvSpPr/>
          <p:nvPr/>
        </p:nvSpPr>
        <p:spPr>
          <a:xfrm>
            <a:off x="8137732" y="5619571"/>
            <a:ext cx="180886" cy="1214215"/>
          </a:xfrm>
          <a:prstGeom prst="flowChartProcess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9462" y="3084675"/>
            <a:ext cx="1811708" cy="2065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79462" y="5619571"/>
            <a:ext cx="1972654" cy="2065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6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51 L 0.00052 -0.338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1719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509 L 0.00052 -0.3386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17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18" grpId="0" animBg="1"/>
      <p:bldP spid="19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hlinkClick r:id="rId2" action="ppaction://hlinksldjump"/>
          </p:cNvPr>
          <p:cNvSpPr/>
          <p:nvPr/>
        </p:nvSpPr>
        <p:spPr>
          <a:xfrm>
            <a:off x="7305586" y="393106"/>
            <a:ext cx="1390828" cy="93149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29555" y="2102265"/>
            <a:ext cx="4272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Loser! You stink at this game, </a:t>
            </a:r>
            <a:r>
              <a:rPr lang="en-US" dirty="0" err="1" smtClean="0"/>
              <a:t>yo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54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hlinkClick r:id="" action="ppaction://hlinkshowjump?jump=nextslide"/>
          </p:cNvPr>
          <p:cNvSpPr/>
          <p:nvPr/>
        </p:nvSpPr>
        <p:spPr>
          <a:xfrm>
            <a:off x="7305586" y="393106"/>
            <a:ext cx="1390828" cy="93149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AGAIN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89376" y="1922804"/>
            <a:ext cx="4170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Woohoo</a:t>
            </a:r>
            <a:r>
              <a:rPr lang="en-US" dirty="0" smtClean="0"/>
              <a:t>! </a:t>
            </a:r>
            <a:r>
              <a:rPr lang="en-US" dirty="0" err="1" smtClean="0"/>
              <a:t>Congratz</a:t>
            </a:r>
            <a:r>
              <a:rPr lang="en-US" dirty="0" smtClean="0"/>
              <a:t> you still stink.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77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hlinkClick r:id="rId2" action="ppaction://hlinksldjump"/>
          </p:cNvPr>
          <p:cNvSpPr/>
          <p:nvPr/>
        </p:nvSpPr>
        <p:spPr>
          <a:xfrm>
            <a:off x="7305586" y="393106"/>
            <a:ext cx="1390828" cy="93149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95372" y="2110811"/>
            <a:ext cx="4272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Haha</a:t>
            </a:r>
            <a:r>
              <a:rPr lang="en-US" dirty="0" smtClean="0"/>
              <a:t>! You’ve fallen right into my trap!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55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99</TotalTime>
  <Words>36</Words>
  <Application>Microsoft Office PowerPoint</Application>
  <PresentationFormat>Letter Paper (8.5x11 in)</PresentationFormat>
  <Paragraphs>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3</vt:lpstr>
      <vt:lpstr>Slice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Stuart Pettingill</dc:creator>
  <cp:lastModifiedBy>Stuart Pettingill</cp:lastModifiedBy>
  <cp:revision>14</cp:revision>
  <dcterms:created xsi:type="dcterms:W3CDTF">2014-10-02T19:15:50Z</dcterms:created>
  <dcterms:modified xsi:type="dcterms:W3CDTF">2014-10-07T19:02:44Z</dcterms:modified>
</cp:coreProperties>
</file>