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0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458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3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8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1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71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7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64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2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2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6442-9C62-4F50-AACB-60D82383A23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7FC1F-528A-470D-848E-94C665897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5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3000">
              <a:schemeClr val="accent1">
                <a:lumMod val="45000"/>
                <a:lumOff val="55000"/>
              </a:schemeClr>
            </a:gs>
            <a:gs pos="68000">
              <a:srgbClr val="FF00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hlinkClick r:id="" action="ppaction://hlinkshowjump?jump=nextslide"/>
          </p:cNvPr>
          <p:cNvSpPr/>
          <p:nvPr/>
        </p:nvSpPr>
        <p:spPr>
          <a:xfrm>
            <a:off x="427290" y="5648770"/>
            <a:ext cx="1333144" cy="9058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start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3862" y="922945"/>
            <a:ext cx="6682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THE BEST MAZE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849" y="4881899"/>
            <a:ext cx="1828571" cy="18285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434650">
            <a:off x="2562329" y="2577783"/>
            <a:ext cx="3396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nprior" panose="02000400000000000000" pitchFamily="2" charset="0"/>
              </a:rPr>
              <a:t>Watch out for the invisible box!!</a:t>
            </a:r>
            <a:endParaRPr lang="en-US" dirty="0">
              <a:latin typeface="Arnprior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24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27290" y="5648770"/>
            <a:ext cx="1333144" cy="9058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start</a:t>
            </a:r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119641" y="247828"/>
            <a:ext cx="307649" cy="6610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119641" y="0"/>
            <a:ext cx="9024359" cy="307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8844897" y="247828"/>
            <a:ext cx="299103" cy="6610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</p:cNvPr>
          <p:cNvSpPr/>
          <p:nvPr/>
        </p:nvSpPr>
        <p:spPr>
          <a:xfrm>
            <a:off x="427290" y="6554624"/>
            <a:ext cx="8451790" cy="303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1888621" y="2888479"/>
            <a:ext cx="145278" cy="366614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88621" y="2831434"/>
            <a:ext cx="803304" cy="68367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2623559" y="1267554"/>
            <a:ext cx="68366" cy="16322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2623559" y="1267554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888621" y="2409914"/>
            <a:ext cx="435835" cy="940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2204815" y="401653"/>
            <a:ext cx="119641" cy="21022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4298534" y="401652"/>
            <a:ext cx="128187" cy="20552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2290273" y="401653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3264493" y="401653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854580" y="2434056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Sequential Access Storage 9"/>
          <p:cNvSpPr/>
          <p:nvPr/>
        </p:nvSpPr>
        <p:spPr>
          <a:xfrm>
            <a:off x="3065803" y="1908488"/>
            <a:ext cx="719984" cy="50142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4294259" y="781726"/>
            <a:ext cx="128187" cy="20552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3264493" y="2781511"/>
            <a:ext cx="1034041" cy="49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3262356" y="1591582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hlinkHover r:id="" action="ppaction://hlinkshowjump?jump=lastslide"/>
          </p:cNvPr>
          <p:cNvSpPr txBox="1"/>
          <p:nvPr/>
        </p:nvSpPr>
        <p:spPr>
          <a:xfrm>
            <a:off x="7742490" y="5888053"/>
            <a:ext cx="1025495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FINISH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Smiley Face 22">
            <a:hlinkHover r:id="" action="ppaction://hlinkshowjump?jump=nextslide"/>
          </p:cNvPr>
          <p:cNvSpPr/>
          <p:nvPr/>
        </p:nvSpPr>
        <p:spPr>
          <a:xfrm>
            <a:off x="484975" y="635166"/>
            <a:ext cx="1630112" cy="1396596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18917481">
            <a:off x="2472972" y="3138623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2589375" y="3460542"/>
            <a:ext cx="128187" cy="20552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5400000" flipV="1">
            <a:off x="2089446" y="5549572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2635094" y="5497368"/>
            <a:ext cx="1051136" cy="1501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2025813" y="6342833"/>
            <a:ext cx="1928357" cy="2062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 rot="5400000">
            <a:off x="2595015" y="6211130"/>
            <a:ext cx="613021" cy="925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Summing Junction 30">
            <a:hlinkHover r:id="" action="ppaction://hlinkshowjump?jump=nextslide"/>
          </p:cNvPr>
          <p:cNvSpPr/>
          <p:nvPr/>
        </p:nvSpPr>
        <p:spPr>
          <a:xfrm>
            <a:off x="3769989" y="3413267"/>
            <a:ext cx="524270" cy="256374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16200000">
            <a:off x="3038563" y="5484549"/>
            <a:ext cx="1928357" cy="2062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0800000">
            <a:off x="3304196" y="5223983"/>
            <a:ext cx="613021" cy="925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5400000">
            <a:off x="3010087" y="4965303"/>
            <a:ext cx="613021" cy="925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5400000">
            <a:off x="2676776" y="4965303"/>
            <a:ext cx="613021" cy="9250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2697371" y="4454143"/>
            <a:ext cx="103404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5400000">
            <a:off x="3533691" y="4633501"/>
            <a:ext cx="333433" cy="620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>
            <a:hlinkHover r:id="" action="ppaction://hlinkshowjump?jump=nextslide"/>
          </p:cNvPr>
          <p:cNvSpPr/>
          <p:nvPr/>
        </p:nvSpPr>
        <p:spPr>
          <a:xfrm rot="20153896">
            <a:off x="3385789" y="3654449"/>
            <a:ext cx="344387" cy="6854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3242897">
            <a:off x="5013843" y="2744737"/>
            <a:ext cx="46681" cy="24464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422446" y="2984756"/>
            <a:ext cx="415232" cy="80177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4401076" y="2686011"/>
            <a:ext cx="1051136" cy="1501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6015956" y="2157227"/>
            <a:ext cx="128187" cy="20552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4973653" y="2334851"/>
            <a:ext cx="1051136" cy="1501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16200000">
            <a:off x="4202680" y="1861520"/>
            <a:ext cx="1051136" cy="1501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4375438" y="1401724"/>
            <a:ext cx="402234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4728248" y="1956699"/>
            <a:ext cx="1051136" cy="1501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>
            <a:hlinkHover r:id="" action="ppaction://hlinkshowjump?jump=nextslide"/>
          </p:cNvPr>
          <p:cNvSpPr/>
          <p:nvPr/>
        </p:nvSpPr>
        <p:spPr>
          <a:xfrm>
            <a:off x="5452212" y="1025495"/>
            <a:ext cx="691931" cy="287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</a:t>
            </a:r>
            <a:endParaRPr lang="en-US" dirty="0"/>
          </a:p>
        </p:txBody>
      </p:sp>
      <p:sp>
        <p:nvSpPr>
          <p:cNvPr id="47" name="Rounded Rectangle 46">
            <a:hlinkHover r:id="" action="ppaction://hlinkshowjump?jump=nextslide"/>
          </p:cNvPr>
          <p:cNvSpPr/>
          <p:nvPr/>
        </p:nvSpPr>
        <p:spPr>
          <a:xfrm>
            <a:off x="7005055" y="1637301"/>
            <a:ext cx="737435" cy="3136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48" name="Rounded Rectangle 47">
            <a:hlinkHover r:id="" action="ppaction://hlinkshowjump?jump=nextslide"/>
          </p:cNvPr>
          <p:cNvSpPr/>
          <p:nvPr/>
        </p:nvSpPr>
        <p:spPr>
          <a:xfrm>
            <a:off x="6144143" y="5301303"/>
            <a:ext cx="760489" cy="446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49" name="Rounded Rectangle 48">
            <a:hlinkHover r:id="" action="ppaction://hlinkshowjump?jump=nextslide"/>
          </p:cNvPr>
          <p:cNvSpPr/>
          <p:nvPr/>
        </p:nvSpPr>
        <p:spPr>
          <a:xfrm>
            <a:off x="5279293" y="1628182"/>
            <a:ext cx="691931" cy="2877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</a:t>
            </a:r>
            <a:endParaRPr lang="en-US" dirty="0"/>
          </a:p>
        </p:txBody>
      </p:sp>
      <p:sp>
        <p:nvSpPr>
          <p:cNvPr id="50" name="TextBox 49">
            <a:hlinkHover r:id="" action="ppaction://hlinkshowjump?jump=lastslide"/>
          </p:cNvPr>
          <p:cNvSpPr txBox="1"/>
          <p:nvPr/>
        </p:nvSpPr>
        <p:spPr>
          <a:xfrm>
            <a:off x="827675" y="1229881"/>
            <a:ext cx="1025495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FINISH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TextBox 50">
            <a:hlinkHover r:id="" action="ppaction://hlinkshowjump?jump=nextslide"/>
          </p:cNvPr>
          <p:cNvSpPr txBox="1"/>
          <p:nvPr/>
        </p:nvSpPr>
        <p:spPr>
          <a:xfrm>
            <a:off x="4922279" y="4438822"/>
            <a:ext cx="1025495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FINISH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5400000">
            <a:off x="7295557" y="6183296"/>
            <a:ext cx="675842" cy="8535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7364632">
            <a:off x="7573687" y="5770149"/>
            <a:ext cx="344218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 rot="5400000">
            <a:off x="8271220" y="5106227"/>
            <a:ext cx="123272" cy="10924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6904632" y="3669641"/>
            <a:ext cx="1376243" cy="44013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3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2199 L -0.30469 0.10671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91" y="42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  <p:bldP spid="31" grpId="0" animBg="1"/>
      <p:bldP spid="38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FF0000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hlinkClick r:id="" action="ppaction://hlinkshowjump?jump=previousslide"/>
          </p:cNvPr>
          <p:cNvSpPr/>
          <p:nvPr/>
        </p:nvSpPr>
        <p:spPr>
          <a:xfrm>
            <a:off x="376015" y="5657316"/>
            <a:ext cx="1333144" cy="90585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rgbClr val="5B9BD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Retry</a:t>
            </a:r>
            <a:endParaRPr lang="en-US" dirty="0">
              <a:ln w="0"/>
              <a:solidFill>
                <a:srgbClr val="5B9BD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Oval 1">
            <a:hlinkClick r:id="" action="ppaction://hlinkshowjump?jump=endshow"/>
          </p:cNvPr>
          <p:cNvSpPr/>
          <p:nvPr/>
        </p:nvSpPr>
        <p:spPr>
          <a:xfrm>
            <a:off x="6469167" y="5520583"/>
            <a:ext cx="1803162" cy="104258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exit</a:t>
            </a:r>
            <a:endParaRPr lang="en-US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927" y="271329"/>
            <a:ext cx="2743200" cy="274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38927" y="3392680"/>
            <a:ext cx="2525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You Suck!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09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5000">
              <a:srgbClr val="FF0000"/>
            </a:gs>
            <a:gs pos="5300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3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7667" y="0"/>
            <a:ext cx="80159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smtClean="0"/>
              <a:t>YOU WIN!</a:t>
            </a:r>
            <a:endParaRPr lang="en-US" sz="80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714" y="2514714"/>
            <a:ext cx="1828571" cy="18285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2853" y="5707464"/>
            <a:ext cx="1386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again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10848" y="5604524"/>
            <a:ext cx="1326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" action="ppaction://hlinkshowjump?jump=endshow"/>
              </a:rPr>
              <a:t>Exit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8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34</Words>
  <Application>Microsoft Office PowerPoint</Application>
  <PresentationFormat>Letter Paper (8.5x11 in)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Arnprior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 Johnstun</dc:creator>
  <cp:lastModifiedBy>Taylor Johnstun</cp:lastModifiedBy>
  <cp:revision>16</cp:revision>
  <dcterms:created xsi:type="dcterms:W3CDTF">2014-10-02T19:16:12Z</dcterms:created>
  <dcterms:modified xsi:type="dcterms:W3CDTF">2014-10-07T19:39:58Z</dcterms:modified>
</cp:coreProperties>
</file>