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0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84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5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26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2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0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8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97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2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53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26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DDAF-8875-427F-BB6E-D6F74E29464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4C3EB-4005-4979-AC0A-D5EC07608E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2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Tyler Rich</a:t>
            </a:r>
            <a:endParaRPr lang="en-US" dirty="0"/>
          </a:p>
        </p:txBody>
      </p:sp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854580" y="5845324"/>
            <a:ext cx="444381" cy="42729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833215" y="5932011"/>
            <a:ext cx="4871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Begin</a:t>
            </a:r>
            <a:endParaRPr 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3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984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">
        <p:fade/>
      </p:transition>
    </mc:Choice>
    <mc:Fallback>
      <p:transition spd="med" advTm="5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738284" y="379400"/>
            <a:ext cx="57454" cy="6478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341478" y="1815656"/>
            <a:ext cx="45719" cy="50423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1130236" y="3636310"/>
            <a:ext cx="131109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 flipH="1">
            <a:off x="868125" y="3951701"/>
            <a:ext cx="146601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5400000">
            <a:off x="1106722" y="4352245"/>
            <a:ext cx="161469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790733" y="4854020"/>
            <a:ext cx="280694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1048729" y="5366029"/>
            <a:ext cx="280694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784595" y="6255399"/>
            <a:ext cx="582552" cy="6226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rot="5400000">
            <a:off x="866213" y="3309083"/>
            <a:ext cx="126136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5400000">
            <a:off x="1073304" y="2915574"/>
            <a:ext cx="244972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5400000">
            <a:off x="801078" y="2448753"/>
            <a:ext cx="280694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rot="5400000">
            <a:off x="1172931" y="2107088"/>
            <a:ext cx="45719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813594" y="1766607"/>
            <a:ext cx="280694" cy="3787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4549141" y="-4549142"/>
            <a:ext cx="45719" cy="9144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H="1">
            <a:off x="9084179" y="-2"/>
            <a:ext cx="58222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0" y="22859"/>
            <a:ext cx="45719" cy="6835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0" y="6812281"/>
            <a:ext cx="91299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752954" y="379402"/>
            <a:ext cx="45719" cy="64785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4324069" y="-3195105"/>
            <a:ext cx="996561" cy="81681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41477" y="1815654"/>
            <a:ext cx="6872009" cy="709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431314" y="1281869"/>
            <a:ext cx="470231" cy="5337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hlinkHover r:id="" action="ppaction://hlinkshowjump?jump=nextslide"/>
          </p:cNvPr>
          <p:cNvSpPr/>
          <p:nvPr/>
        </p:nvSpPr>
        <p:spPr>
          <a:xfrm>
            <a:off x="2776635" y="1950669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2944" y="1387240"/>
            <a:ext cx="665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Click to Continue</a:t>
            </a:r>
            <a:endParaRPr lang="en-US" sz="1000" dirty="0"/>
          </a:p>
        </p:txBody>
      </p:sp>
      <p:sp>
        <p:nvSpPr>
          <p:cNvPr id="42" name="Oval 41">
            <a:hlinkHover r:id="" action="ppaction://hlinkshowjump?jump=nextslide"/>
          </p:cNvPr>
          <p:cNvSpPr/>
          <p:nvPr/>
        </p:nvSpPr>
        <p:spPr>
          <a:xfrm>
            <a:off x="3099021" y="2200306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hlinkHover r:id="" action="ppaction://hlinkshowjump?jump=nextslide"/>
          </p:cNvPr>
          <p:cNvSpPr/>
          <p:nvPr/>
        </p:nvSpPr>
        <p:spPr>
          <a:xfrm>
            <a:off x="6890107" y="2229479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hlinkHover r:id="" action="ppaction://hlinkshowjump?jump=nextslide"/>
          </p:cNvPr>
          <p:cNvSpPr/>
          <p:nvPr/>
        </p:nvSpPr>
        <p:spPr>
          <a:xfrm>
            <a:off x="6619440" y="1948325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hlinkHover r:id="" action="ppaction://hlinkshowjump?jump=nextslide"/>
          </p:cNvPr>
          <p:cNvSpPr/>
          <p:nvPr/>
        </p:nvSpPr>
        <p:spPr>
          <a:xfrm>
            <a:off x="6211019" y="2196964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hlinkHover r:id="" action="ppaction://hlinkshowjump?jump=nextslide"/>
          </p:cNvPr>
          <p:cNvSpPr/>
          <p:nvPr/>
        </p:nvSpPr>
        <p:spPr>
          <a:xfrm>
            <a:off x="5777846" y="1939669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hlinkHover r:id="" action="ppaction://hlinkshowjump?jump=nextslide"/>
          </p:cNvPr>
          <p:cNvSpPr/>
          <p:nvPr/>
        </p:nvSpPr>
        <p:spPr>
          <a:xfrm>
            <a:off x="3422196" y="1959047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hlinkHover r:id="" action="ppaction://hlinkshowjump?jump=nextslide"/>
          </p:cNvPr>
          <p:cNvSpPr/>
          <p:nvPr/>
        </p:nvSpPr>
        <p:spPr>
          <a:xfrm>
            <a:off x="5450002" y="2226752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hlinkHover r:id="" action="ppaction://hlinkshowjump?jump=nextslide"/>
          </p:cNvPr>
          <p:cNvSpPr/>
          <p:nvPr/>
        </p:nvSpPr>
        <p:spPr>
          <a:xfrm>
            <a:off x="3621922" y="2207002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hlinkHover r:id="" action="ppaction://hlinkshowjump?jump=nextslide"/>
          </p:cNvPr>
          <p:cNvSpPr/>
          <p:nvPr/>
        </p:nvSpPr>
        <p:spPr>
          <a:xfrm>
            <a:off x="5068544" y="1932061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hlinkHover r:id="" action="ppaction://hlinkshowjump?jump=nextslide"/>
          </p:cNvPr>
          <p:cNvSpPr/>
          <p:nvPr/>
        </p:nvSpPr>
        <p:spPr>
          <a:xfrm>
            <a:off x="3883991" y="1950669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hlinkHover r:id="" action="ppaction://hlinkshowjump?jump=nextslide"/>
          </p:cNvPr>
          <p:cNvSpPr/>
          <p:nvPr/>
        </p:nvSpPr>
        <p:spPr>
          <a:xfrm>
            <a:off x="4214931" y="2155659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hlinkHover r:id="" action="ppaction://hlinkshowjump?jump=nextslide"/>
          </p:cNvPr>
          <p:cNvSpPr/>
          <p:nvPr/>
        </p:nvSpPr>
        <p:spPr>
          <a:xfrm>
            <a:off x="4400334" y="1925026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hlinkHover r:id="" action="ppaction://hlinkshowjump?jump=nextslide"/>
          </p:cNvPr>
          <p:cNvSpPr/>
          <p:nvPr/>
        </p:nvSpPr>
        <p:spPr>
          <a:xfrm>
            <a:off x="4757835" y="2214164"/>
            <a:ext cx="145279" cy="1170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968137" y="2490766"/>
            <a:ext cx="6983995" cy="5275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95922" y="2510978"/>
            <a:ext cx="809909" cy="799986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5-Point Star 5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809225" y="2598868"/>
            <a:ext cx="919498" cy="783051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5494301" y="2847701"/>
            <a:ext cx="3363388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 rot="7918985">
            <a:off x="6045412" y="4073059"/>
            <a:ext cx="331724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757773" y="2930357"/>
            <a:ext cx="2194358" cy="2440582"/>
            <a:chOff x="6757773" y="2930357"/>
            <a:chExt cx="2194358" cy="2440582"/>
          </a:xfrm>
        </p:grpSpPr>
        <p:sp>
          <p:nvSpPr>
            <p:cNvPr id="67" name="Isosceles Triangle 66">
              <a:hlinkHover r:id="" action="ppaction://hlinkshowjump?jump=nextslide"/>
            </p:cNvPr>
            <p:cNvSpPr/>
            <p:nvPr/>
          </p:nvSpPr>
          <p:spPr>
            <a:xfrm rot="18419911">
              <a:off x="6760742" y="5099971"/>
              <a:ext cx="213651" cy="219590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6819900" y="2930357"/>
              <a:ext cx="2132231" cy="2440582"/>
              <a:chOff x="6869169" y="2927620"/>
              <a:chExt cx="2132231" cy="2440582"/>
            </a:xfrm>
          </p:grpSpPr>
          <p:sp>
            <p:nvSpPr>
              <p:cNvPr id="66" name="Right Triangle 65">
                <a:hlinkHover r:id="" action="ppaction://hlinkshowjump?jump=nextslide"/>
              </p:cNvPr>
              <p:cNvSpPr/>
              <p:nvPr/>
            </p:nvSpPr>
            <p:spPr>
              <a:xfrm rot="16200000">
                <a:off x="6714994" y="3081795"/>
                <a:ext cx="2440582" cy="2132231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Isosceles Triangle 67">
                <a:hlinkHover r:id="" action="ppaction://hlinkshowjump?jump=nextslide"/>
              </p:cNvPr>
              <p:cNvSpPr/>
              <p:nvPr/>
            </p:nvSpPr>
            <p:spPr>
              <a:xfrm rot="18419911">
                <a:off x="6966463" y="4861313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Isosceles Triangle 68">
                <a:hlinkHover r:id="" action="ppaction://hlinkshowjump?jump=nextslide"/>
              </p:cNvPr>
              <p:cNvSpPr/>
              <p:nvPr/>
            </p:nvSpPr>
            <p:spPr>
              <a:xfrm rot="18730886">
                <a:off x="7176767" y="4612680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Isosceles Triangle 69">
                <a:hlinkHover r:id="" action="ppaction://hlinkshowjump?jump=nextslide"/>
              </p:cNvPr>
              <p:cNvSpPr/>
              <p:nvPr/>
            </p:nvSpPr>
            <p:spPr>
              <a:xfrm rot="18767272">
                <a:off x="7417510" y="4364046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Isosceles Triangle 70">
                <a:hlinkHover r:id="" action="ppaction://hlinkshowjump?jump=nextslide"/>
              </p:cNvPr>
              <p:cNvSpPr/>
              <p:nvPr/>
            </p:nvSpPr>
            <p:spPr>
              <a:xfrm rot="18767272">
                <a:off x="7612041" y="4127419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Isosceles Triangle 71">
                <a:hlinkHover r:id="" action="ppaction://hlinkshowjump?jump=nextslide"/>
              </p:cNvPr>
              <p:cNvSpPr/>
              <p:nvPr/>
            </p:nvSpPr>
            <p:spPr>
              <a:xfrm rot="18767272">
                <a:off x="7817623" y="3902105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Isosceles Triangle 72">
                <a:hlinkHover r:id="" action="ppaction://hlinkshowjump?jump=nextslide"/>
              </p:cNvPr>
              <p:cNvSpPr/>
              <p:nvPr/>
            </p:nvSpPr>
            <p:spPr>
              <a:xfrm rot="18767272">
                <a:off x="8043262" y="3684008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Isosceles Triangle 73">
                <a:hlinkHover r:id="" action="ppaction://hlinkshowjump?jump=nextslide"/>
              </p:cNvPr>
              <p:cNvSpPr/>
              <p:nvPr/>
            </p:nvSpPr>
            <p:spPr>
              <a:xfrm rot="18767272">
                <a:off x="8224399" y="3465361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Isosceles Triangle 74">
                <a:hlinkHover r:id="" action="ppaction://hlinkshowjump?jump=nextslide"/>
              </p:cNvPr>
              <p:cNvSpPr/>
              <p:nvPr/>
            </p:nvSpPr>
            <p:spPr>
              <a:xfrm rot="18767272">
                <a:off x="8435868" y="3235883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Isosceles Triangle 75">
                <a:hlinkHover r:id="" action="ppaction://hlinkshowjump?jump=nextslide"/>
              </p:cNvPr>
              <p:cNvSpPr/>
              <p:nvPr/>
            </p:nvSpPr>
            <p:spPr>
              <a:xfrm rot="18767272">
                <a:off x="8611484" y="3006405"/>
                <a:ext cx="213651" cy="21959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9" name="Rectangle 78"/>
          <p:cNvSpPr/>
          <p:nvPr/>
        </p:nvSpPr>
        <p:spPr>
          <a:xfrm>
            <a:off x="8898777" y="432554"/>
            <a:ext cx="53356" cy="33275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 rot="3837208">
            <a:off x="4929048" y="2505334"/>
            <a:ext cx="45719" cy="12843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e 4">
            <a:hlinkHover r:id="" action="ppaction://hlinkshowjump?jump=nextslide"/>
          </p:cNvPr>
          <p:cNvSpPr/>
          <p:nvPr/>
        </p:nvSpPr>
        <p:spPr>
          <a:xfrm rot="20565004">
            <a:off x="5928349" y="5073431"/>
            <a:ext cx="1089022" cy="1153456"/>
          </a:xfrm>
          <a:prstGeom prst="pi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hlinkHover r:id="" action="ppaction://hlinkshowjump?jump=nextslide"/>
          </p:cNvPr>
          <p:cNvCxnSpPr/>
          <p:nvPr/>
        </p:nvCxnSpPr>
        <p:spPr>
          <a:xfrm flipH="1" flipV="1">
            <a:off x="5083815" y="4014637"/>
            <a:ext cx="1246273" cy="10865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hlinkHover r:id="" action="ppaction://hlinkshowjump?jump=nextslide"/>
          </p:cNvPr>
          <p:cNvCxnSpPr/>
          <p:nvPr/>
        </p:nvCxnSpPr>
        <p:spPr>
          <a:xfrm flipH="1" flipV="1">
            <a:off x="5864286" y="4488037"/>
            <a:ext cx="919411" cy="5904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hlinkHover r:id="" action="ppaction://hlinkshowjump?jump=nextslide"/>
          </p:cNvPr>
          <p:cNvCxnSpPr/>
          <p:nvPr/>
        </p:nvCxnSpPr>
        <p:spPr>
          <a:xfrm flipH="1">
            <a:off x="5647856" y="4261444"/>
            <a:ext cx="488900" cy="2629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hlinkHover r:id="" action="ppaction://hlinkshowjump?jump=nextslide"/>
          </p:cNvPr>
          <p:cNvCxnSpPr/>
          <p:nvPr/>
        </p:nvCxnSpPr>
        <p:spPr>
          <a:xfrm flipV="1">
            <a:off x="6111268" y="3874152"/>
            <a:ext cx="87090" cy="4440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hlinkHover r:id="" action="ppaction://hlinkshowjump?jump=nextslide"/>
          </p:cNvPr>
          <p:cNvCxnSpPr/>
          <p:nvPr/>
        </p:nvCxnSpPr>
        <p:spPr>
          <a:xfrm flipH="1" flipV="1">
            <a:off x="6288732" y="4294332"/>
            <a:ext cx="886108" cy="3597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hlinkHover r:id="" action="ppaction://hlinkshowjump?jump=nextslide"/>
          </p:cNvPr>
          <p:cNvCxnSpPr/>
          <p:nvPr/>
        </p:nvCxnSpPr>
        <p:spPr>
          <a:xfrm flipH="1" flipV="1">
            <a:off x="5943242" y="3404439"/>
            <a:ext cx="373466" cy="6557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hlinkHover r:id="" action="ppaction://hlinkshowjump?jump=nextslide"/>
          </p:cNvPr>
          <p:cNvCxnSpPr/>
          <p:nvPr/>
        </p:nvCxnSpPr>
        <p:spPr>
          <a:xfrm flipH="1" flipV="1">
            <a:off x="6303713" y="4010486"/>
            <a:ext cx="822128" cy="3788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hlinkHover r:id="" action="ppaction://hlinkshowjump?jump=nextslide"/>
          </p:cNvPr>
          <p:cNvCxnSpPr/>
          <p:nvPr/>
        </p:nvCxnSpPr>
        <p:spPr>
          <a:xfrm flipH="1" flipV="1">
            <a:off x="6619926" y="4000884"/>
            <a:ext cx="886108" cy="3597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hlinkHover r:id="" action="ppaction://hlinkshowjump?jump=nextslide"/>
          </p:cNvPr>
          <p:cNvCxnSpPr/>
          <p:nvPr/>
        </p:nvCxnSpPr>
        <p:spPr>
          <a:xfrm flipH="1" flipV="1">
            <a:off x="6151002" y="3754663"/>
            <a:ext cx="929967" cy="1392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hlinkHover r:id="" action="ppaction://hlinkshowjump?jump=nextslide"/>
          </p:cNvPr>
          <p:cNvCxnSpPr/>
          <p:nvPr/>
        </p:nvCxnSpPr>
        <p:spPr>
          <a:xfrm flipH="1" flipV="1">
            <a:off x="7140822" y="3731934"/>
            <a:ext cx="588491" cy="3223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hlinkHover r:id="" action="ppaction://hlinkshowjump?jump=nextslide"/>
          </p:cNvPr>
          <p:cNvCxnSpPr/>
          <p:nvPr/>
        </p:nvCxnSpPr>
        <p:spPr>
          <a:xfrm flipH="1">
            <a:off x="6045634" y="3590304"/>
            <a:ext cx="1018544" cy="1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hlinkHover r:id="" action="ppaction://hlinkshowjump?jump=nextslide"/>
          </p:cNvPr>
          <p:cNvCxnSpPr/>
          <p:nvPr/>
        </p:nvCxnSpPr>
        <p:spPr>
          <a:xfrm flipH="1" flipV="1">
            <a:off x="7064178" y="3429074"/>
            <a:ext cx="886108" cy="3597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hlinkHover r:id="" action="ppaction://hlinkshowjump?jump=nextslide"/>
          </p:cNvPr>
          <p:cNvCxnSpPr/>
          <p:nvPr/>
        </p:nvCxnSpPr>
        <p:spPr>
          <a:xfrm flipH="1" flipV="1">
            <a:off x="6911737" y="3207044"/>
            <a:ext cx="716471" cy="294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>
            <a:hlinkHover r:id="" action="ppaction://hlinkshowjump?jump=nextslide"/>
          </p:cNvPr>
          <p:cNvCxnSpPr/>
          <p:nvPr/>
        </p:nvCxnSpPr>
        <p:spPr>
          <a:xfrm flipH="1" flipV="1">
            <a:off x="5750358" y="2869955"/>
            <a:ext cx="997214" cy="7203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hlinkHover r:id="" action="ppaction://hlinkshowjump?jump=nextslide"/>
          </p:cNvPr>
          <p:cNvCxnSpPr/>
          <p:nvPr/>
        </p:nvCxnSpPr>
        <p:spPr>
          <a:xfrm flipH="1" flipV="1">
            <a:off x="7272154" y="3170290"/>
            <a:ext cx="859269" cy="4134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hlinkHover r:id="" action="ppaction://hlinkshowjump?jump=nextslide"/>
          </p:cNvPr>
          <p:cNvCxnSpPr/>
          <p:nvPr/>
        </p:nvCxnSpPr>
        <p:spPr>
          <a:xfrm flipH="1">
            <a:off x="6063887" y="2883063"/>
            <a:ext cx="2190073" cy="2275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hlinkHover r:id="" action="ppaction://hlinkshowjump?jump=nextslide"/>
          </p:cNvPr>
          <p:cNvCxnSpPr/>
          <p:nvPr/>
        </p:nvCxnSpPr>
        <p:spPr>
          <a:xfrm flipH="1">
            <a:off x="7740544" y="3134784"/>
            <a:ext cx="422192" cy="252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hlinkHover r:id="" action="ppaction://hlinkshowjump?jump=nextslide"/>
          </p:cNvPr>
          <p:cNvCxnSpPr/>
          <p:nvPr/>
        </p:nvCxnSpPr>
        <p:spPr>
          <a:xfrm flipH="1">
            <a:off x="6542429" y="3231080"/>
            <a:ext cx="370902" cy="2449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7832986" y="3304017"/>
            <a:ext cx="368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C</a:t>
            </a:r>
            <a:r>
              <a:rPr lang="en-US" sz="700" dirty="0" smtClean="0"/>
              <a:t>lick</a:t>
            </a:r>
            <a:endParaRPr lang="en-US" sz="700" dirty="0"/>
          </a:p>
        </p:txBody>
      </p:sp>
      <p:sp>
        <p:nvSpPr>
          <p:cNvPr id="118" name="Rectangle 117">
            <a:hlinkHover r:id="" action="ppaction://hlinkshowjump?jump=nextslide"/>
          </p:cNvPr>
          <p:cNvSpPr/>
          <p:nvPr/>
        </p:nvSpPr>
        <p:spPr>
          <a:xfrm>
            <a:off x="1385187" y="3381918"/>
            <a:ext cx="2975023" cy="1194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>
            <a:hlinkClick r:id="rId2" action="ppaction://hlinksldjump"/>
          </p:cNvPr>
          <p:cNvSpPr txBox="1"/>
          <p:nvPr/>
        </p:nvSpPr>
        <p:spPr>
          <a:xfrm>
            <a:off x="120313" y="6378174"/>
            <a:ext cx="538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151" name="Rectangle 150">
            <a:hlinkHover r:id="" action="ppaction://hlinkshowjump?jump=nextslide"/>
          </p:cNvPr>
          <p:cNvSpPr/>
          <p:nvPr/>
        </p:nvSpPr>
        <p:spPr>
          <a:xfrm>
            <a:off x="752028" y="371221"/>
            <a:ext cx="8156394" cy="10078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hlinkHover r:id="" action="ppaction://hlinkshowjump?jump=nextslide"/>
          </p:cNvPr>
          <p:cNvSpPr/>
          <p:nvPr/>
        </p:nvSpPr>
        <p:spPr>
          <a:xfrm>
            <a:off x="1552143" y="3643561"/>
            <a:ext cx="3549281" cy="298909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8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-4.07407E-6 L -0.00052 0.04468 " pathEditMode="relative" rAng="0" ptsTypes="AA" p14:bounceEnd="44000">
                                          <p:cBhvr>
                                            <p:cTn id="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" y="2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0.00018 -0.04375 " pathEditMode="relative" rAng="0" ptsTypes="AA" p14:bounceEnd="44000">
                                          <p:cBhvr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81481E-6 L 0.00243 -0.05185 " pathEditMode="relative" rAng="0" ptsTypes="AA" p14:bounceEnd="44000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2" y="-25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2.59259E-6 L 0.00139 0.04607 " pathEditMode="relative" rAng="0" ptsTypes="AA" p14:bounceEnd="44000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9" y="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4.81481E-6 L 0.00104 -0.04977 " pathEditMode="relative" rAng="0" ptsTypes="AA" p14:bounceEnd="44000">
                                          <p:cBhvr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" y="-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4.81481E-6 L 0.00191 0.04606 " pathEditMode="relative" rAng="0" ptsTypes="AA" p14:bounceEnd="44000">
                                          <p:cBhvr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" y="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2.96296E-6 L 0.02188 0.03611 " pathEditMode="relative" rAng="0" ptsTypes="AA" p14:bounceEnd="44000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4" y="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1.85185E-6 L -3.05556E-6 -0.05254 " pathEditMode="relative" rAng="0" ptsTypes="AA" p14:bounceEnd="44000">
                                          <p:cBhvr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-7.40741E-7 L 0.00365 -0.05278 " pathEditMode="relative" rAng="0" ptsTypes="AA" p14:bounceEnd="44000">
                                          <p:cBhvr>
                                            <p:cTn id="2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4" y="-2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2.22222E-6 L 0.00174 0.04722 " pathEditMode="relative" rAng="0" ptsTypes="AA" p14:bounceEnd="44000">
                                          <p:cBhvr>
                                            <p:cTn id="2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4.07407E-6 L -0.02864 0.0375 " pathEditMode="relative" rAng="0" ptsTypes="AA" p14:bounceEnd="44000">
                                          <p:cBhvr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3.33333E-6 L 0.02014 -0.03379 " pathEditMode="relative" rAng="0" ptsTypes="AA" p14:bounceEnd="44000">
                                          <p:cBhvr>
                                            <p:cTn id="2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3.7037E-7 L -0.02014 0.03379 " pathEditMode="relative" rAng="0" ptsTypes="AA" p14:bounceEnd="44000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" y="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repeatCount="indefinite" accel="50000" autoRev="1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5.55112E-17 L 0.00035 -0.04676 " pathEditMode="relative" rAng="0" ptsTypes="AA" p14:bounceEnd="44000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4" dur="2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repeatCount="indefinite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2222E-6 -2.59259E-6 L 0.01892 0.02315 " pathEditMode="relative" rAng="0" ptsTypes="AA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38" y="115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41" restart="whenNotActive" fill="hold" evtFilter="cancelBubble" nodeType="interactiveSeq">
                    <p:stCondLst>
                      <p:cond evt="onClick" delay="0">
                        <p:tgtEl>
                          <p:spTgt spid="2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2" fill="hold">
                          <p:stCondLst>
                            <p:cond delay="0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path" presetSubtype="0" repeatCount="indefinite" accel="34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87 -0.00093 L 0.00087 0.06343 " pathEditMode="relative" rAng="0" ptsTypes="AA">
                                          <p:cBhvr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2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22" presetClass="exit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4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0"/>
                      </p:tgtEl>
                    </p:cond>
                  </p:nextCondLst>
                </p:seq>
                <p:seq concurrent="1" nextAc="seek">
                  <p:cTn id="49" restart="whenNotActive" fill="hold" evtFilter="cancelBubble" nodeType="interactiveSeq">
                    <p:stCondLst>
                      <p:cond evt="onClick" delay="0">
                        <p:tgtEl>
                          <p:spTgt spid="11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0" fill="hold">
                          <p:stCondLst>
                            <p:cond delay="0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42" presetClass="path" presetSubtype="0" repeatCount="indefinite" accel="50000" decel="50000" autoRev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3.7037E-6 L 0.00069 -0.05556 " pathEditMode="relative" rAng="0" ptsTypes="AA">
                                          <p:cBhvr>
                                            <p:cTn id="53" dur="2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" y="-27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19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5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8496B0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6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8496B0"/>
                                          </p:to>
                                        </p:animClr>
                                        <p:set>
                                          <p:cBhvr>
                                            <p:cTn id="5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13"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1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24" grpId="0" animBg="1"/>
          <p:bldP spid="55" grpId="0" animBg="1"/>
          <p:bldP spid="5" grpId="0" animBg="1"/>
          <p:bldP spid="151" grpId="0" animBg="1"/>
          <p:bldP spid="1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-4.07407E-6 L -0.00052 0.04468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" y="222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0.00018 -0.04375 " pathEditMode="relative" rAng="0" ptsTypes="AA">
                                          <p:cBhvr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81481E-6 L 0.00243 -0.05185 " pathEditMode="relative" rAng="0" ptsTypes="AA">
                                          <p:cBhvr>
                                            <p:cTn id="1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22" y="-25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2.59259E-6 L 0.00139 0.04607 " pathEditMode="relative" rAng="0" ptsTypes="AA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9" y="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4.81481E-6 L 0.00104 -0.04977 " pathEditMode="relative" rAng="0" ptsTypes="AA">
                                          <p:cBhvr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" y="-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4.81481E-6 L 0.00191 0.04606 " pathEditMode="relative" rAng="0" ptsTypes="AA">
                                          <p:cBhvr>
                                            <p:cTn id="1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" y="229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2.96296E-6 L 0.02188 0.03611 " pathEditMode="relative" rAng="0" ptsTypes="AA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74" y="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1.85185E-6 L -3.05556E-6 -0.05254 " pathEditMode="relative" rAng="0" ptsTypes="AA">
                                          <p:cBhvr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-7.40741E-7 L 0.00365 -0.05278 " pathEditMode="relative" rAng="0" ptsTypes="AA">
                                          <p:cBhvr>
                                            <p:cTn id="2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4" y="-26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6 2.22222E-6 L 0.00174 0.04722 " pathEditMode="relative" rAng="0" ptsTypes="AA">
                                          <p:cBhvr>
                                            <p:cTn id="2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7" y="23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4.07407E-6 L -0.02864 0.0375 " pathEditMode="relative" rAng="0" ptsTypes="AA">
                                          <p:cBhvr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92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3.33333E-6 L 0.02014 -0.03379 " pathEditMode="relative" rAng="0" ptsTypes="AA">
                                          <p:cBhvr>
                                            <p:cTn id="2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-3.7037E-7 L -0.02014 0.03379 " pathEditMode="relative" rAng="0" ptsTypes="AA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" y="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5.55112E-17 L 0.00035 -0.04676 " pathEditMode="relative" rAng="0" ptsTypes="AA">
                                          <p:cBhvr>
                                            <p:cTn id="3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" y="-233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4" dur="2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repeatCount="indefinite" autoRev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22222E-6 -2.59259E-6 L 0.01892 0.02315 " pathEditMode="relative" rAng="0" ptsTypes="AA">
                                          <p:cBhvr>
                                            <p:cTn id="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38" y="115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41" restart="whenNotActive" fill="hold" evtFilter="cancelBubble" nodeType="interactiveSeq">
                    <p:stCondLst>
                      <p:cond evt="onClick" delay="0">
                        <p:tgtEl>
                          <p:spTgt spid="2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2" fill="hold">
                          <p:stCondLst>
                            <p:cond delay="0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path" presetSubtype="0" repeatCount="indefinite" accel="34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87 -0.00093 L 0.00087 0.06343 " pathEditMode="relative" rAng="0" ptsTypes="AA">
                                          <p:cBhvr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21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22" presetClass="exit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4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0"/>
                      </p:tgtEl>
                    </p:cond>
                  </p:nextCondLst>
                </p:seq>
                <p:seq concurrent="1" nextAc="seek">
                  <p:cTn id="49" restart="whenNotActive" fill="hold" evtFilter="cancelBubble" nodeType="interactiveSeq">
                    <p:stCondLst>
                      <p:cond evt="onClick" delay="0">
                        <p:tgtEl>
                          <p:spTgt spid="113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0" fill="hold">
                          <p:stCondLst>
                            <p:cond delay="0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42" presetClass="path" presetSubtype="0" repeatCount="indefinite" accel="50000" decel="50000" autoRev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3.7037E-6 L 0.00069 -0.05556 " pathEditMode="relative" rAng="0" ptsTypes="AA">
                                          <p:cBhvr>
                                            <p:cTn id="53" dur="2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5" y="-27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19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 override="childStyle">
                                            <p:cTn id="55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rgbClr val="8496B0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6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8496B0"/>
                                          </p:to>
                                        </p:animClr>
                                        <p:set>
                                          <p:cBhvr>
                                            <p:cTn id="5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2" presetClass="exit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13"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1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24" grpId="0" animBg="1"/>
          <p:bldP spid="55" grpId="0" animBg="1"/>
          <p:bldP spid="5" grpId="0" animBg="1"/>
          <p:bldP spid="151" grpId="0" animBg="1"/>
          <p:bldP spid="15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LOSER!!</a:t>
            </a:r>
            <a:endParaRPr lang="en-US" dirty="0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854580" y="5845324"/>
            <a:ext cx="444381" cy="42729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854580" y="5874303"/>
            <a:ext cx="4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Try </a:t>
            </a:r>
            <a:r>
              <a:rPr lang="en-US" sz="900" dirty="0" smtClean="0">
                <a:solidFill>
                  <a:srgbClr val="FF0000"/>
                </a:solidFill>
              </a:rPr>
              <a:t>Again</a:t>
            </a:r>
            <a:endParaRPr 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99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168</TotalTime>
  <Words>16</Words>
  <Application>Microsoft Office PowerPoint</Application>
  <PresentationFormat>Letter Paper (8.5x11 in)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The MAZE</vt:lpstr>
      <vt:lpstr>PowerPoint Presentation</vt:lpstr>
      <vt:lpstr>PowerPoint Presentation</vt:lpstr>
      <vt:lpstr>LOSER!!</vt:lpstr>
      <vt:lpstr>You Won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MAZE</dc:title>
  <dc:creator>Tyler Rich</dc:creator>
  <cp:lastModifiedBy>Tyler Rich</cp:lastModifiedBy>
  <cp:revision>22</cp:revision>
  <dcterms:created xsi:type="dcterms:W3CDTF">2015-03-10T19:01:35Z</dcterms:created>
  <dcterms:modified xsi:type="dcterms:W3CDTF">2015-03-16T19:38:03Z</dcterms:modified>
</cp:coreProperties>
</file>