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7" r:id="rId2"/>
    <p:sldMasterId id="2147483719" r:id="rId3"/>
    <p:sldMasterId id="2147483737" r:id="rId4"/>
  </p:sldMasterIdLst>
  <p:sldIdLst>
    <p:sldId id="259" r:id="rId5"/>
    <p:sldId id="257" r:id="rId6"/>
    <p:sldId id="256" r:id="rId7"/>
    <p:sldId id="258" r:id="rId8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hlyn Bingham" initials="AB" lastIdx="1" clrIdx="0">
    <p:extLst>
      <p:ext uri="{19B8F6BF-5375-455C-9EA6-DF929625EA0E}">
        <p15:presenceInfo xmlns:p15="http://schemas.microsoft.com/office/powerpoint/2012/main" userId="S-1-5-21-2433786201-1653911975-1980775234-278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45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5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14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799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33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79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55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70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1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831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0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02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85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60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421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49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15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83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526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91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7150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64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00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380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663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2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0047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492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006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947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836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86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7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700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63977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177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059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220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261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434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65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877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581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11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281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6260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507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17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712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9800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733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6315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57733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7521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56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4231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194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06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61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06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96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9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80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148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6E3C42A-76CF-421F-8844-F8C282AE962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B3141-DE6F-4E04-B02B-FCECDD1E6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626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first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the lightning to start. Complete the maze </a:t>
            </a:r>
            <a:endParaRPr lang="en-US" dirty="0"/>
          </a:p>
        </p:txBody>
      </p:sp>
      <p:sp>
        <p:nvSpPr>
          <p:cNvPr id="4" name="Lightning Bolt 3">
            <a:hlinkClick r:id="" action="ppaction://hlinkshowjump?jump=nextslide"/>
          </p:cNvPr>
          <p:cNvSpPr/>
          <p:nvPr/>
        </p:nvSpPr>
        <p:spPr>
          <a:xfrm rot="20076491">
            <a:off x="376014" y="5956418"/>
            <a:ext cx="1187866" cy="461473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446" y="1358816"/>
            <a:ext cx="2133600" cy="2143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0258" y="2530983"/>
            <a:ext cx="2246397" cy="22463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7662" y="962024"/>
            <a:ext cx="2428875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8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 rot="20076491">
            <a:off x="273465" y="6024784"/>
            <a:ext cx="1187866" cy="461473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0"/>
            <a:ext cx="231899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8179" y="-12787"/>
            <a:ext cx="243861" cy="6870787"/>
          </a:xfrm>
          <a:prstGeom prst="rect">
            <a:avLst/>
          </a:prstGeom>
        </p:spPr>
      </p:pic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369466" y="-4137565"/>
            <a:ext cx="393108" cy="86682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819103" y="3557075"/>
            <a:ext cx="243861" cy="6405932"/>
          </a:xfrm>
          <a:prstGeom prst="rect">
            <a:avLst/>
          </a:prstGeom>
        </p:spPr>
      </p:pic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2721394" y="4122736"/>
            <a:ext cx="231899" cy="249140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45967" y="3722022"/>
            <a:ext cx="243861" cy="1072002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014905" y="3673464"/>
            <a:ext cx="243861" cy="1169116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957" y="4871103"/>
            <a:ext cx="1164437" cy="11552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97" y="5314681"/>
            <a:ext cx="1170533" cy="10751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551569" y="5742465"/>
            <a:ext cx="1170533" cy="11583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</p:pic>
      <p:sp>
        <p:nvSpPr>
          <p:cNvPr id="17" name="5-Point Star 16">
            <a:hlinkHover r:id="" action="ppaction://hlinkshowjump?jump=nextslide"/>
          </p:cNvPr>
          <p:cNvSpPr/>
          <p:nvPr/>
        </p:nvSpPr>
        <p:spPr>
          <a:xfrm>
            <a:off x="2006470" y="2537832"/>
            <a:ext cx="1201417" cy="115242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96" y="1884042"/>
            <a:ext cx="3006959" cy="243861"/>
          </a:xfrm>
          <a:prstGeom prst="rect">
            <a:avLst/>
          </a:prstGeom>
        </p:spPr>
      </p:pic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148343" y="2461871"/>
            <a:ext cx="1399521" cy="243861"/>
          </a:xfrm>
          <a:prstGeom prst="rect">
            <a:avLst/>
          </a:prstGeom>
        </p:spPr>
      </p:pic>
      <p:sp>
        <p:nvSpPr>
          <p:cNvPr id="21" name="Diagonal Stripe 20">
            <a:hlinkHover r:id="" action="ppaction://hlinkshowjump?jump=nextslide"/>
          </p:cNvPr>
          <p:cNvSpPr/>
          <p:nvPr/>
        </p:nvSpPr>
        <p:spPr>
          <a:xfrm>
            <a:off x="2953087" y="3248201"/>
            <a:ext cx="1504266" cy="1749069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501801" y="1437875"/>
            <a:ext cx="692607" cy="243861"/>
          </a:xfrm>
          <a:prstGeom prst="rect">
            <a:avLst/>
          </a:prstGeom>
        </p:spPr>
      </p:pic>
      <p:pic>
        <p:nvPicPr>
          <p:cNvPr id="23" name="Picture 2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691" y="987551"/>
            <a:ext cx="2567605" cy="243861"/>
          </a:xfrm>
          <a:prstGeom prst="rect">
            <a:avLst/>
          </a:prstGeom>
        </p:spPr>
      </p:pic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180700" y="1206583"/>
            <a:ext cx="484065" cy="59821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1601" y="1447795"/>
            <a:ext cx="54869" cy="487722"/>
          </a:xfrm>
          <a:prstGeom prst="rect">
            <a:avLst/>
          </a:prstGeom>
        </p:spPr>
      </p:pic>
      <p:pic>
        <p:nvPicPr>
          <p:cNvPr id="26" name="Picture 2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290775" y="1305311"/>
            <a:ext cx="484065" cy="59821"/>
          </a:xfrm>
          <a:prstGeom prst="rect">
            <a:avLst/>
          </a:prstGeom>
        </p:spPr>
      </p:pic>
      <p:pic>
        <p:nvPicPr>
          <p:cNvPr id="27" name="Picture 2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509272" y="1678630"/>
            <a:ext cx="484065" cy="59821"/>
          </a:xfrm>
          <a:prstGeom prst="rect">
            <a:avLst/>
          </a:prstGeom>
        </p:spPr>
      </p:pic>
      <p:pic>
        <p:nvPicPr>
          <p:cNvPr id="2" name="Picture 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4318" y="2005972"/>
            <a:ext cx="45719" cy="481626"/>
          </a:xfrm>
          <a:prstGeom prst="rect">
            <a:avLst/>
          </a:prstGeom>
        </p:spPr>
      </p:pic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4318" y="3665681"/>
            <a:ext cx="60965" cy="481626"/>
          </a:xfrm>
          <a:prstGeom prst="rect">
            <a:avLst/>
          </a:prstGeom>
        </p:spPr>
      </p:pic>
      <p:sp>
        <p:nvSpPr>
          <p:cNvPr id="16" name="Sun 15">
            <a:hlinkClick r:id="" action="ppaction://hlinkshowjump?jump=lastslide"/>
          </p:cNvPr>
          <p:cNvSpPr/>
          <p:nvPr/>
        </p:nvSpPr>
        <p:spPr>
          <a:xfrm>
            <a:off x="4432311" y="4928357"/>
            <a:ext cx="717847" cy="610867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Arrow 28">
            <a:hlinkHover r:id="" action="ppaction://hlinkshowjump?jump=nextslide"/>
          </p:cNvPr>
          <p:cNvSpPr/>
          <p:nvPr/>
        </p:nvSpPr>
        <p:spPr>
          <a:xfrm rot="2682255">
            <a:off x="246404" y="1351056"/>
            <a:ext cx="1044841" cy="478565"/>
          </a:xfrm>
          <a:prstGeom prst="lef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Up Arrow 29">
            <a:hlinkHover r:id="" action="ppaction://hlinkshowjump?jump=nextslide"/>
          </p:cNvPr>
          <p:cNvSpPr/>
          <p:nvPr/>
        </p:nvSpPr>
        <p:spPr>
          <a:xfrm rot="3140805">
            <a:off x="473868" y="233800"/>
            <a:ext cx="563721" cy="11987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2430" y="402592"/>
            <a:ext cx="2844912" cy="319760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3672196" y="1554498"/>
            <a:ext cx="2566638" cy="243861"/>
          </a:xfrm>
          <a:prstGeom prst="rect">
            <a:avLst/>
          </a:prstGeom>
        </p:spPr>
      </p:pic>
      <p:sp>
        <p:nvSpPr>
          <p:cNvPr id="33" name="Pie 32">
            <a:hlinkHover r:id="" action="ppaction://hlinkshowjump?jump=nextslide"/>
          </p:cNvPr>
          <p:cNvSpPr/>
          <p:nvPr/>
        </p:nvSpPr>
        <p:spPr>
          <a:xfrm>
            <a:off x="3903568" y="1459702"/>
            <a:ext cx="1033326" cy="1027896"/>
          </a:xfrm>
          <a:prstGeom prst="pi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5794193" y="1598053"/>
            <a:ext cx="243861" cy="3567280"/>
          </a:xfrm>
          <a:prstGeom prst="rect">
            <a:avLst/>
          </a:prstGeom>
        </p:spPr>
      </p:pic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1205" y="1898475"/>
            <a:ext cx="243861" cy="986039"/>
          </a:xfrm>
          <a:prstGeom prst="rect">
            <a:avLst/>
          </a:prstGeom>
        </p:spPr>
      </p:pic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562019" y="2004411"/>
            <a:ext cx="269571" cy="1550035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5498" y="1692067"/>
            <a:ext cx="243861" cy="1586764"/>
          </a:xfrm>
          <a:prstGeom prst="rect">
            <a:avLst/>
          </a:prstGeom>
        </p:spPr>
      </p:pic>
      <p:pic>
        <p:nvPicPr>
          <p:cNvPr id="35" name="Picture 3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67759" y="342701"/>
            <a:ext cx="243861" cy="1079736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5900088" y="1089206"/>
            <a:ext cx="243861" cy="1389950"/>
          </a:xfrm>
          <a:prstGeom prst="rect">
            <a:avLst/>
          </a:prstGeom>
        </p:spPr>
      </p:pic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632061" y="1592342"/>
            <a:ext cx="243861" cy="1402202"/>
          </a:xfrm>
          <a:prstGeom prst="rect">
            <a:avLst/>
          </a:prstGeom>
        </p:spPr>
      </p:pic>
      <p:pic>
        <p:nvPicPr>
          <p:cNvPr id="38" name="Picture 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86148" y="775828"/>
            <a:ext cx="243861" cy="140220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169269" y="547415"/>
            <a:ext cx="243861" cy="1402202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43566" y="392462"/>
            <a:ext cx="91372" cy="1402202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157068" y="6245"/>
            <a:ext cx="243861" cy="1402202"/>
          </a:xfrm>
          <a:prstGeom prst="rect">
            <a:avLst/>
          </a:prstGeom>
        </p:spPr>
      </p:pic>
      <p:sp>
        <p:nvSpPr>
          <p:cNvPr id="42" name="Isosceles Triangle 41">
            <a:hlinkClick r:id="" action="ppaction://hlinkshowjump?jump=nextslide"/>
          </p:cNvPr>
          <p:cNvSpPr/>
          <p:nvPr/>
        </p:nvSpPr>
        <p:spPr>
          <a:xfrm rot="5400000">
            <a:off x="7400916" y="2130502"/>
            <a:ext cx="1478422" cy="861928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7696160" y="646501"/>
            <a:ext cx="1182734" cy="1518036"/>
          </a:xfrm>
          <a:prstGeom prst="rect">
            <a:avLst/>
          </a:prstGeom>
        </p:spPr>
      </p:pic>
      <p:pic>
        <p:nvPicPr>
          <p:cNvPr id="44" name="Picture 4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2212" y="2959748"/>
            <a:ext cx="1013706" cy="151803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6159945" y="4817463"/>
            <a:ext cx="2871539" cy="243861"/>
          </a:xfrm>
          <a:prstGeom prst="rect">
            <a:avLst/>
          </a:prstGeom>
        </p:spPr>
      </p:pic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38855" y="6126415"/>
            <a:ext cx="4232967" cy="243861"/>
          </a:xfrm>
          <a:prstGeom prst="rect">
            <a:avLst/>
          </a:prstGeom>
        </p:spPr>
      </p:pic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2802649" y="5445947"/>
            <a:ext cx="1162508" cy="243861"/>
          </a:xfrm>
          <a:prstGeom prst="rect">
            <a:avLst/>
          </a:prstGeom>
        </p:spPr>
      </p:pic>
      <p:pic>
        <p:nvPicPr>
          <p:cNvPr id="48" name="Picture 4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391106">
            <a:off x="3747023" y="3700674"/>
            <a:ext cx="243861" cy="1580486"/>
          </a:xfrm>
          <a:prstGeom prst="rect">
            <a:avLst/>
          </a:prstGeom>
        </p:spPr>
      </p:pic>
      <p:pic>
        <p:nvPicPr>
          <p:cNvPr id="49" name="Picture 4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5636488" y="2478402"/>
            <a:ext cx="243861" cy="2943179"/>
          </a:xfrm>
          <a:prstGeom prst="rect">
            <a:avLst/>
          </a:prstGeom>
        </p:spPr>
      </p:pic>
      <p:pic>
        <p:nvPicPr>
          <p:cNvPr id="50" name="Picture 4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6244134" y="4822875"/>
            <a:ext cx="1745768" cy="243861"/>
          </a:xfrm>
          <a:prstGeom prst="rect">
            <a:avLst/>
          </a:prstGeom>
        </p:spPr>
      </p:pic>
      <p:pic>
        <p:nvPicPr>
          <p:cNvPr id="51" name="Picture 5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14513" y="5585708"/>
            <a:ext cx="3180933" cy="243861"/>
          </a:xfrm>
          <a:prstGeom prst="rect">
            <a:avLst/>
          </a:prstGeom>
        </p:spPr>
      </p:pic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5400000">
            <a:off x="3795890" y="5335802"/>
            <a:ext cx="286100" cy="243861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8627078">
            <a:off x="3729651" y="4875339"/>
            <a:ext cx="1033427" cy="243861"/>
          </a:xfrm>
          <a:prstGeom prst="rect">
            <a:avLst/>
          </a:prstGeom>
        </p:spPr>
      </p:pic>
      <p:pic>
        <p:nvPicPr>
          <p:cNvPr id="54" name="Picture 5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82329" y="4538592"/>
            <a:ext cx="2370941" cy="243861"/>
          </a:xfrm>
          <a:prstGeom prst="rect">
            <a:avLst/>
          </a:prstGeom>
        </p:spPr>
      </p:pic>
      <p:pic>
        <p:nvPicPr>
          <p:cNvPr id="55" name="Picture 5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29049" y="4776950"/>
            <a:ext cx="56259" cy="86263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5662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3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662 L 0.00017 -0.06366 " pathEditMode="fixed" rAng="0" ptsTypes="AA"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0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092 L 0.00035 0.09445 " pathEditMode="fixed" rAng="0" ptsTypes="AA">
                                      <p:cBhvr>
                                        <p:cTn id="26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6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" fill="hold">
                                          <p:stCondLst>
                                            <p:cond delay="9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" fill="hold">
                                          <p:stCondLst>
                                            <p:cond delay="19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" fill="hold">
                                          <p:stCondLst>
                                            <p:cond delay="29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-0.0713 L 0.025 0.07199 L 0.0474 -0.06273 L 0.07066 0.07199 L 0.08195 -0.0713 L 0.10538 0.06435 L -0.01701 -0.06273 L 0.00261 0.05949 L 0.0184 -0.0713 Z " pathEditMode="relative" ptsTypes="AAAAAAAAA">
                                      <p:cBhvr>
                                        <p:cTn id="46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9" grpId="0" animBg="1"/>
      <p:bldP spid="30" grpId="0" animBg="1"/>
      <p:bldP spid="33" grpId="0" animBg="1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DIED!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Whaddup</a:t>
            </a:r>
            <a:r>
              <a:rPr lang="en-US" dirty="0" smtClean="0"/>
              <a:t> </a:t>
            </a:r>
            <a:r>
              <a:rPr lang="en-US" dirty="0" err="1" smtClean="0"/>
              <a:t>sucka</a:t>
            </a:r>
            <a:r>
              <a:rPr lang="en-US" dirty="0" smtClean="0"/>
              <a:t>, you are dead so deal with it or click the lightning to try again!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Lightning Bolt 3">
            <a:hlinkClick r:id="" action="ppaction://hlinkshowjump?jump=previousslide"/>
          </p:cNvPr>
          <p:cNvSpPr/>
          <p:nvPr/>
        </p:nvSpPr>
        <p:spPr>
          <a:xfrm rot="20076491">
            <a:off x="273465" y="6024784"/>
            <a:ext cx="1187866" cy="461473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4" y="586383"/>
            <a:ext cx="3986214" cy="29997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1128" y="1074834"/>
            <a:ext cx="3409476" cy="354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88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the lightning to play again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Lightning Bolt 3">
            <a:hlinkClick r:id="" action="ppaction://hlinkshowjump?jump=lastslideviewed"/>
          </p:cNvPr>
          <p:cNvSpPr/>
          <p:nvPr/>
        </p:nvSpPr>
        <p:spPr>
          <a:xfrm rot="20076491">
            <a:off x="273465" y="6024784"/>
            <a:ext cx="1187866" cy="461473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6550" y="3275410"/>
            <a:ext cx="2019299" cy="23633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880" y="586383"/>
            <a:ext cx="3034046" cy="1838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4987" y="711101"/>
            <a:ext cx="2143125" cy="21336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You’re the winner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39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Override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Red Violet">
    <a:dk1>
      <a:sysClr val="windowText" lastClr="000000"/>
    </a:dk1>
    <a:lt1>
      <a:sysClr val="window" lastClr="FFFFFF"/>
    </a:lt1>
    <a:dk2>
      <a:srgbClr val="454551"/>
    </a:dk2>
    <a:lt2>
      <a:srgbClr val="D8D9DC"/>
    </a:lt2>
    <a:accent1>
      <a:srgbClr val="E32D91"/>
    </a:accent1>
    <a:accent2>
      <a:srgbClr val="C830CC"/>
    </a:accent2>
    <a:accent3>
      <a:srgbClr val="4EA6DC"/>
    </a:accent3>
    <a:accent4>
      <a:srgbClr val="4775E7"/>
    </a:accent4>
    <a:accent5>
      <a:srgbClr val="8971E1"/>
    </a:accent5>
    <a:accent6>
      <a:srgbClr val="D54773"/>
    </a:accent6>
    <a:hlink>
      <a:srgbClr val="6B9F25"/>
    </a:hlink>
    <a:folHlink>
      <a:srgbClr val="8C8C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44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Wingdings</vt:lpstr>
      <vt:lpstr>Wingdings 3</vt:lpstr>
      <vt:lpstr>Ion Boardroom</vt:lpstr>
      <vt:lpstr>Office Theme</vt:lpstr>
      <vt:lpstr>Ion</vt:lpstr>
      <vt:lpstr>1_Ion</vt:lpstr>
      <vt:lpstr>My first maze</vt:lpstr>
      <vt:lpstr>PowerPoint Presentation</vt:lpstr>
      <vt:lpstr>YOU DIED! </vt:lpstr>
      <vt:lpstr>You’re the winner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Ashlyn Bingham</dc:creator>
  <cp:lastModifiedBy>Ashlyn Bingham</cp:lastModifiedBy>
  <cp:revision>12</cp:revision>
  <dcterms:created xsi:type="dcterms:W3CDTF">2014-10-02T19:15:05Z</dcterms:created>
  <dcterms:modified xsi:type="dcterms:W3CDTF">2014-10-07T19:13:00Z</dcterms:modified>
</cp:coreProperties>
</file>