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EANNA GUNNERSON" initials="BG" lastIdx="1" clrIdx="0">
    <p:extLst>
      <p:ext uri="{19B8F6BF-5375-455C-9EA6-DF929625EA0E}">
        <p15:presenceInfo xmlns:p15="http://schemas.microsoft.com/office/powerpoint/2012/main" userId="S-1-5-21-2433786201-1653911975-1980775234-31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0-02T13:26:27.836" idx="1">
    <p:pos x="10" y="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3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14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3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727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14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56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41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56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4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0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30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97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2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2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8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0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FC18C-6CD6-4CAC-B782-24EC7CF3FF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D324F-E3E4-47B4-AD3D-0294FB095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16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first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^^^Start up there</a:t>
            </a:r>
            <a:r>
              <a:rPr lang="en-US" dirty="0" smtClean="0"/>
              <a:t>^^^</a:t>
            </a:r>
          </a:p>
          <a:p>
            <a:r>
              <a:rPr lang="en-US" dirty="0" smtClean="0"/>
              <a:t>Breanna </a:t>
            </a:r>
            <a:r>
              <a:rPr lang="en-US" dirty="0" err="1" smtClean="0"/>
              <a:t>Gunnerson</a:t>
            </a:r>
            <a:endParaRPr lang="en-US" dirty="0" smtClean="0"/>
          </a:p>
          <a:p>
            <a:r>
              <a:rPr lang="en-US" dirty="0" smtClean="0"/>
              <a:t>Period 6th</a:t>
            </a:r>
            <a:endParaRPr lang="en-US" dirty="0"/>
          </a:p>
        </p:txBody>
      </p:sp>
      <p:sp>
        <p:nvSpPr>
          <p:cNvPr id="4" name="Quad Arrow Callout 3">
            <a:hlinkClick r:id="" action="ppaction://hlinkshowjump?jump=nextslide"/>
          </p:cNvPr>
          <p:cNvSpPr/>
          <p:nvPr/>
        </p:nvSpPr>
        <p:spPr>
          <a:xfrm>
            <a:off x="211508" y="85457"/>
            <a:ext cx="1862983" cy="1290415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1050" y="361332"/>
            <a:ext cx="843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" action="ppaction://hlinkshowjump?jump=nextslide"/>
              </a:rPr>
              <a:t>Start c: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7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uad Arrow Callout 5">
            <a:hlinkClick r:id="" action="ppaction://hlinkshowjump?jump=lastslide"/>
          </p:cNvPr>
          <p:cNvSpPr/>
          <p:nvPr/>
        </p:nvSpPr>
        <p:spPr>
          <a:xfrm>
            <a:off x="7108696" y="5336726"/>
            <a:ext cx="1862983" cy="1290415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52655" y="5751100"/>
            <a:ext cx="775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" action="ppaction://hlinkshowjump?jump=lastslide"/>
              </a:rPr>
              <a:t>YOU WIN!</a:t>
            </a:r>
            <a:endParaRPr lang="en-US" sz="1200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521151" y="1128045"/>
            <a:ext cx="188008" cy="55804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1709159" y="1128045"/>
            <a:ext cx="7075918" cy="2563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>
            <a:hlinkHover r:id="" action="ppaction://hlinkshowjump?jump=nextslide"/>
          </p:cNvPr>
          <p:cNvSpPr/>
          <p:nvPr/>
        </p:nvSpPr>
        <p:spPr>
          <a:xfrm>
            <a:off x="2243191" y="430790"/>
            <a:ext cx="230737" cy="7025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888639" y="6763"/>
            <a:ext cx="256054" cy="681214"/>
          </a:xfrm>
          <a:prstGeom prst="rect">
            <a:avLst/>
          </a:prstGeom>
        </p:spPr>
      </p:pic>
      <p:sp>
        <p:nvSpPr>
          <p:cNvPr id="8" name="Moon 7">
            <a:hlinkHover r:id="" action="ppaction://hlinkshowjump?jump=nextslide"/>
          </p:cNvPr>
          <p:cNvSpPr/>
          <p:nvPr/>
        </p:nvSpPr>
        <p:spPr>
          <a:xfrm>
            <a:off x="3939611" y="42728"/>
            <a:ext cx="692210" cy="1051133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12-Point Star 8">
            <a:hlinkHover r:id="" action="ppaction://hlinkshowjump?jump=nextslide"/>
          </p:cNvPr>
          <p:cNvSpPr/>
          <p:nvPr/>
        </p:nvSpPr>
        <p:spPr>
          <a:xfrm>
            <a:off x="5845323" y="0"/>
            <a:ext cx="1538243" cy="1093861"/>
          </a:xfrm>
          <a:prstGeom prst="star12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614161" y="1363054"/>
            <a:ext cx="170916" cy="25551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945433" y="3837062"/>
            <a:ext cx="5668728" cy="811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-Up Arrow 11">
            <a:hlinkHover r:id="" action="ppaction://hlinkshowjump?jump=nextslide"/>
          </p:cNvPr>
          <p:cNvSpPr/>
          <p:nvPr/>
        </p:nvSpPr>
        <p:spPr>
          <a:xfrm>
            <a:off x="2529555" y="1914258"/>
            <a:ext cx="2717563" cy="185230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>
            <a:hlinkClick r:id="" action="ppaction://hlinkshowjump?jump=nextslide"/>
          </p:cNvPr>
          <p:cNvSpPr/>
          <p:nvPr/>
        </p:nvSpPr>
        <p:spPr>
          <a:xfrm>
            <a:off x="2798827" y="4264229"/>
            <a:ext cx="2281567" cy="2144994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ghtning Bolt 13">
            <a:hlinkHover r:id="" action="ppaction://hlinkshowjump?jump=nextslide"/>
          </p:cNvPr>
          <p:cNvSpPr/>
          <p:nvPr/>
        </p:nvSpPr>
        <p:spPr>
          <a:xfrm>
            <a:off x="5312229" y="2612571"/>
            <a:ext cx="1175657" cy="3431178"/>
          </a:xfrm>
          <a:prstGeom prst="lightningBol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0" y="-218690"/>
            <a:ext cx="9198123" cy="2614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9127973" y="42728"/>
            <a:ext cx="258158" cy="68152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-1" y="6828225"/>
            <a:ext cx="9198123" cy="2614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-28393" y="42728"/>
            <a:ext cx="258158" cy="68152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9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8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6 0.099 L 0.031 0 L 0.047 0.099 L 0.063 0 L 0.078 0.099 L 0.094 0 L 0.109 0.099 L 0.125 0 L 0.141 0.099 L 0.156 0 L 0.172 0.099 L 0.187 0 L 0.203 0.099 L 0.219 0 L 0.234 0.099 L 0.25 0 E" pathEditMode="relative" ptsTypes="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-3.61111E-6 0.00023 L 0.26337 -0.00069 C 0.2658 -0.00069 0.26771 -0.00139 0.26997 -0.00185 C 0.27205 -0.00185 0.27431 -0.00208 0.27657 -0.00231 C 0.28299 -0.00417 0.2783 -0.00301 0.28872 -0.00393 C 0.29046 -0.00393 0.29236 -0.0044 0.29427 -0.0044 C 0.30452 -0.00463 0.31476 -0.00486 0.32518 -0.00486 C 0.32674 -0.00509 0.32813 -0.00556 0.32969 -0.00556 C 0.34445 -0.00648 0.33559 -0.00556 0.34375 -0.00648 C 0.35209 -0.00648 0.36146 -0.00671 0.36997 -0.00556 C 0.37084 -0.00556 0.37188 -0.00509 0.37275 -0.00486 C 0.37587 -0.0044 0.37657 -0.00463 0.37934 -0.00393 C 0.37986 -0.0037 0.38056 -0.00347 0.38125 -0.00324 L 0.38125 -0.00324 L -3.61111E-6 -3.7037E-7 Z " pathEditMode="relative" rAng="0" ptsTypes="AAAAAAAAAAAAAA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62" y="-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1.66667E-6 2.96296E-6 C 0.02639 -0.00209 0.02812 -0.00278 0.06545 2.96296E-6 C 0.07014 0.00046 0.07465 0.00324 0.07951 0.0037 C 0.08663 0.00486 0.09375 0.00463 0.10087 0.00509 C 0.12656 0.00254 0.15225 0.00208 0.1776 -0.00232 C 0.18507 -0.00371 0.19201 -0.00857 0.19913 -0.0125 C 0.22778 -0.02778 0.21632 -0.02269 0.24201 -0.04607 C 0.26996 -0.07153 0.26493 -0.06181 0.29253 -0.09584 C 0.30833 -0.11528 0.3276 -0.14561 0.3401 -0.16806 C 0.34757 -0.18149 0.35469 -0.19491 0.36076 -0.20926 C 0.36684 -0.22408 0.37153 -0.23982 0.37656 -0.25533 C 0.38159 -0.27061 0.3868 -0.28565 0.39062 -0.30139 C 0.40087 -0.34422 0.40139 -0.36135 0.40555 -0.40371 C 0.40746 -0.45672 0.41423 -0.55093 0.40364 -0.60417 C 0.39635 -0.6419 0.38212 -0.67662 0.36909 -0.71135 C 0.35885 -0.73912 0.32864 -0.79885 0.31302 -0.82199 C 0.23889 -0.93357 0.27274 -0.9169 0.20087 -0.92801 C -0.05 -0.92709 -0.10156 -0.96204 -0.28125 -0.89931 C -0.29584 -0.89422 -0.30972 -0.88681 -0.32327 -0.87824 C -0.36493 -0.85162 -0.38038 -0.82732 -0.41858 -0.78473 C -0.42761 -0.76019 -0.44097 -0.73774 -0.44566 -0.71135 C -0.45139 -0.67986 -0.45087 -0.64653 -0.44948 -0.61412 C -0.44896 -0.60186 -0.44566 -0.58936 -0.44011 -0.5794 C -0.41736 -0.53774 -0.39254 -0.49769 -0.36528 -0.46088 C -0.35816 -0.45116 -0.34827 -0.44491 -0.3382 -0.44098 C -0.30764 -0.4294 -0.27604 -0.42361 -0.24479 -0.41482 C -0.2224 -0.42153 -0.21528 -0.41783 -0.20087 -0.43982 C -0.19688 -0.44607 -0.19462 -0.45394 -0.1915 -0.46088 C -0.19132 -0.46551 -0.19063 -0.47014 -0.19063 -0.47477 C -0.19063 -0.47755 -0.18959 -0.48195 -0.1915 -0.48334 C -0.19948 -0.48936 -0.20868 -0.49213 -0.21771 -0.49468 C -0.24132 -0.50139 -0.3092 -0.49954 -0.31684 -0.49954 C -0.40261 -0.50301 -0.35851 -0.50463 -0.44861 -0.49329 C -0.45382 -0.49121 -0.4592 -0.48982 -0.46441 -0.48704 C -0.46841 -0.48519 -0.47795 -0.48426 -0.4757 -0.47963 C -0.47309 -0.47477 -0.46684 -0.48218 -0.4625 -0.48334 C -0.37257 -0.54329 -0.3382 -0.56806 -0.21025 -0.62662 C -0.18455 -0.63843 -0.10712 -0.68403 -0.05972 -0.68889 C -0.04584 -0.69051 -0.03177 -0.68982 -0.01771 -0.69028 C -0.00747 -0.68658 0.00382 -0.68611 0.01319 -0.67894 C 0.0309 -0.66551 0.04253 -0.62547 0.05052 -0.60556 C 0.05382 -0.56829 0.0625 -0.51135 0.05052 -0.47477 C 0.02864 -0.40834 -0.00104 -0.32986 -0.05226 -0.29283 C -0.06702 -0.28218 -0.08403 -0.27871 -0.1 -0.27153 C -0.12674 -0.27824 -0.15486 -0.27848 -0.18038 -0.29144 C -0.20903 -0.30625 -0.2342 -0.33102 -0.25972 -0.35371 C -0.33507 -0.42107 -0.32709 -0.41736 -0.38038 -0.49584 C -0.38438 -0.51204 -0.39271 -0.52732 -0.39254 -0.54445 C -0.39236 -0.55301 -0.38472 -0.55834 -0.37934 -0.5632 C -0.36719 -0.57385 -0.35938 -0.57431 -0.3467 -0.57686 C -0.30261 -0.57014 -0.24202 -0.5801 -0.20469 -0.53334 C -0.19288 -0.51852 -0.18594 -0.49838 -0.17656 -0.48079 C -0.17622 -0.47477 -0.17483 -0.46829 -0.1757 -0.46227 C -0.18316 -0.40787 -0.19427 -0.38681 -0.22431 -0.34005 C -0.26528 -0.27593 -0.30122 -0.23866 -0.3533 -0.1919 C -0.37309 -0.17385 -0.3941 -0.15787 -0.41493 -0.1419 C -0.42552 -0.1338 -0.4375 -0.12871 -0.44757 -0.11945 C -0.45469 -0.1132 -0.46007 -0.10371 -0.46632 -0.09584 C -0.46476 -0.08588 -0.46459 -0.07524 -0.46163 -0.06598 C -0.45591 -0.04815 -0.45139 -0.02732 -0.44011 -0.01482 C -0.4165 0.01111 -0.4066 0.02662 -0.37466 0.03865 C -0.35781 0.04514 -0.33976 0.04537 -0.3224 0.04861 C -0.29358 0.0412 -0.22257 0.04537 -0.19427 -0.00116 C -0.179 -0.02662 -0.16702 -0.0551 -0.1533 -0.08218 C -0.14966 -0.12477 -0.14219 -0.15024 -0.15972 -0.19051 C -0.16875 -0.21111 -0.18177 -0.22871 -0.19531 -0.24422 C -0.21459 -0.26621 -0.23507 -0.2875 -0.25781 -0.30278 C -0.29375 -0.32639 -0.31406 -0.32894 -0.3467 -0.33519 C -0.36754 -0.32963 -0.38976 -0.33033 -0.4092 -0.31899 C -0.42014 -0.3125 -0.42674 -0.29699 -0.43351 -0.28403 C -0.454 -0.24468 -0.45556 -0.22338 -0.46528 -0.17801 C -0.46754 -0.15371 -0.4724 -0.12917 -0.47188 -0.10463 C -0.47153 -0.0875 -0.45781 -0.06227 -0.44757 -0.05348 C -0.43594 -0.04352 -0.40938 -0.02986 -0.39341 -0.02616 C -0.37604 -0.02199 -0.35851 -0.01945 -0.34115 -0.01621 C -0.32448 -0.01644 -0.30729 -0.01088 -0.2915 -0.01736 C -0.2092 -0.05162 -0.18698 -0.05579 -0.14479 -0.11829 C -0.12257 -0.15116 -0.11597 -0.16922 -0.09809 -0.21181 C -0.08663 -0.23912 -0.08403 -0.25463 -0.07014 -0.27662 C -0.06736 -0.28079 -0.06476 -0.28611 -0.06077 -0.28774 C -0.05052 -0.29213 -0.03959 -0.2919 -0.029 -0.29399 C -0.01962 -0.28936 -0.01007 -0.28542 -0.00087 -0.28033 C 0.0276 -0.26436 0.08871 -0.20602 0.0934 -0.20186 C 0.13038 -0.16945 0.121 -0.17824 0.15052 -0.14699 C 0.15642 -0.13079 0.1658 -0.11598 0.16823 -0.09838 C 0.17239 -0.06922 0.13819 -0.03079 0.12812 -0.02246 C 0.0743 0.02245 0.05121 0.0125 -0.01216 0.01759 C -0.03993 0.00671 -0.07292 0.00949 -0.09531 -0.01482 C -0.17292 -0.10024 -0.16823 -0.11945 -0.17466 -0.20672 C -0.17136 -0.23264 -0.17031 -0.25903 -0.16441 -0.28403 C -0.14705 -0.35695 -0.09323 -0.4588 -0.05608 -0.49954 C -0.04549 -0.51111 -0.03594 -0.52477 -0.02431 -0.53449 C -0.01059 -0.54584 0.00503 -0.55278 0.01962 -0.56181 C 0.02621 -0.56019 0.0335 -0.56111 0.03923 -0.55695 C 0.06267 -0.53982 0.07378 -0.51065 0.08507 -0.47963 C 0.09253 -0.4588 0.10798 -0.40857 0.11215 -0.37986 C 0.1158 -0.35602 0.11771 -0.33172 0.12066 -0.30764 C 0.11753 -0.29098 0.12118 -0.22292 0.09444 -0.21181 C 0.08403 -0.20741 0.07326 -0.20602 0.06267 -0.20301 C 0.03993 -0.20834 0.03107 -0.20463 0.01597 -0.23172 C 0.01146 -0.23959 0.01094 -0.25 0.0085 -0.25903 C 0.00816 -0.27107 0.00469 -0.2838 0.00746 -0.29514 C 0.02396 -0.36274 0.03159 -0.38149 0.06545 -0.42107 C 0.06927 -0.4257 0.0743 -0.42848 0.07847 -0.43241 C 0.10347 -0.4551 0.08941 -0.44769 0.11128 -0.45602 C 0.13906 -0.44213 0.14028 -0.44861 0.12344 -0.37616 C 0.11962 -0.36019 0.10955 -0.34746 0.1 -0.33635 C 0.06927 -0.30093 0.05208 -0.3007 0.01406 -0.28658 C -0.00591 -0.29074 -0.02674 -0.28982 -0.04584 -0.29908 C -0.10677 -0.32871 -0.14097 -0.3713 -0.18681 -0.43102 C -0.2066 -0.45672 -0.22483 -0.48449 -0.24288 -0.51204 C -0.25104 -0.52431 -0.25747 -0.5382 -0.26545 -0.5507 C -0.31372 -0.62616 -0.29115 -0.61713 -0.32327 -0.62662 C -0.32674 -0.62454 -0.33091 -0.62408 -0.33351 -0.62037 C -0.3592 -0.58519 -0.36893 -0.51111 -0.37743 -0.47709 C -0.37882 -0.45255 -0.38212 -0.42824 -0.38125 -0.40371 C -0.38021 -0.37107 -0.37222 -0.31667 -0.35695 -0.28774 C -0.35087 -0.27616 -0.34132 -0.26852 -0.33264 -0.26042 C -0.32379 -0.25209 -0.29254 -0.24607 -0.28959 -0.24537 C -0.26597 -0.2507 -0.24184 -0.25301 -0.21858 -0.26158 C -0.20382 -0.26713 -0.18976 -0.27709 -0.17656 -0.28774 C -0.14688 -0.31181 -0.11702 -0.33473 -0.08976 -0.36389 C -0.11771 -0.36644 -0.1007 -0.36713 -0.1467 -0.34375 C -0.15834 -0.33797 -0.16997 -0.33195 -0.18125 -0.32524 C -0.20486 -0.31088 -0.22865 -0.29676 -0.25139 -0.28033 C -0.36216 -0.20047 -0.27431 -0.25533 -0.3757 -0.17431 C -0.39063 -0.1625 -0.40677 -0.15371 -0.4224 -0.14329 C -0.43698 -0.14399 -0.45278 -0.13843 -0.46632 -0.14584 C -0.48611 -0.15649 -0.50122 -0.17894 -0.51858 -0.19561 C -0.53073 -0.20718 -0.52604 -0.20324 -0.53733 -0.21297 C -0.55347 -0.22732 -0.54722 -0.22408 -0.55591 -0.22801 C -0.56181 -0.21598 -0.56198 -0.22014 -0.554 -0.20047 C -0.53733 -0.15903 -0.53108 -0.14977 -0.50365 -0.11713 C -0.48872 -0.09931 -0.47327 -0.08195 -0.45695 -0.06598 C -0.33334 0.05463 -0.34844 0.04051 -0.20834 0.12847 C -0.20434 0.13101 -0.19966 0.13171 -0.19531 0.13333 C -0.18368 0.13171 -0.14931 0.12546 -0.16077 0.12847 C -0.20261 0.13912 -0.24479 0.14745 -0.28681 0.15717 C -0.29879 0.15972 -0.31077 0.16134 -0.3224 0.16574 C -0.40816 0.19838 -0.37257 0.18611 -0.42882 0.20439 C -0.42709 0.20324 -0.42535 0.20139 -0.42327 0.20069 C -0.3915 0.18842 -0.32813 0.19791 -0.31493 0.19814 C -0.2467 0.20625 -0.27275 0.20416 -0.1757 0.2081 L 0.02708 0.21574 C 0.24114 0.21342 0.14965 0.22083 -0.02795 0.18819 C -0.10434 0.1743 -0.18056 0.15972 -0.25608 0.13958 L -0.34011 0.11713 C -0.34913 0.11458 -0.34896 0.11435 -0.35417 0.10972 C -0.3533 0.10926 -0.35226 0.10879 -0.35139 0.10856 C -0.31702 0.09838 -0.31476 0.10324 -0.25972 0.09976 L 0.10659 0.10092 C 0.11562 0.10115 0.12465 0.10139 0.13368 0.10231 C 0.1375 0.10254 0.14861 0.10463 0.14479 0.10463 L 0.05989 0.10347 C -0.32587 0.11018 -0.19601 0.11875 -0.45781 0.09861 C -0.46042 0.09838 -0.46285 0.09768 -0.46528 0.09722 C -0.47327 0.09027 -0.46893 0.09537 -0.45035 0.09236 C -0.41754 0.08703 -0.46042 0.09051 -0.39531 0.08842 L -0.1 0.10717 C -0.09254 0.10764 -0.06476 0.11273 -0.05608 0.11458 C -0.03542 0.11898 -0.04115 0.11666 -0.03177 0.12083 C -0.05382 0.12893 -0.07084 0.13611 -0.09531 0.13842 C -0.12483 0.1412 -0.15452 0.14004 -0.18403 0.14097 L -0.38125 0.13703 C -0.38281 0.13703 -0.37813 0.13657 -0.37656 0.13588 C -0.37518 0.13518 -0.37413 0.13379 -0.37292 0.13333 C -0.36754 0.13148 -0.36233 0.12963 -0.35695 0.12847 C -0.34427 0.12546 -0.33143 0.12245 -0.31858 0.12083 C -0.27101 0.11504 -0.22327 0.11088 -0.1757 0.10601 L 0.07673 0.10856 C 0.07778 0.10856 0.075 0.11064 0.07378 0.11088 C 0.06892 0.11273 0.06389 0.11342 0.05885 0.11458 L -0.16719 0.09236 C -0.1842 0.09027 -0.20087 0.08495 -0.21771 0.08101 C -0.22431 0.07963 -0.24393 0.07615 -0.23733 0.07615 C -0.17101 0.07476 -0.10469 0.07685 -0.03837 0.07731 L 0.13455 0.07986 C 0.13975 0.08009 0.12569 0.08726 0.12066 0.08842 C 0.11076 0.09097 0.10069 0.09027 0.09062 0.09097 C -0.03334 0.10023 0.01389 0.09745 -0.10365 0.10231 C -0.25834 0.11689 -0.1783 0.10648 0.00278 0.11088 C 0.00972 0.11111 0.01649 0.11342 0.02344 0.11458 C 0.01684 0.11551 0.01024 0.11574 0.00382 0.11713 C -0.00382 0.11875 -0.01111 0.12245 -0.01858 0.12338 C -0.05851 0.12824 -0.09844 0.13078 -0.1382 0.13472 L -0.27101 0.13333 C -0.2816 0.1331 -0.24983 0.13101 -0.23924 0.13078 L 0.09062 0.12963 C -0.0125 0.13379 -0.05695 0.13657 -0.18681 0.13078 C -0.21042 0.12986 -0.23368 0.12361 -0.25695 0.11967 C -0.28316 0.11504 -0.27847 0.11666 -0.2915 0.11226 C -0.20122 0.09838 -0.28577 0.10972 -0.07188 0.11713 C -0.04236 0.11828 -0.01268 0.11805 0.01684 0.11851 C 0.01198 0.12268 0.01354 0.12199 0.00469 0.12338 C -0.04427 0.13078 -0.04809 0.12893 -0.10643 0.13078 C -0.15452 0.12916 -0.20243 0.12916 -0.25035 0.12592 C -0.26285 0.125 -0.22552 0.12361 -0.21302 0.12338 L 0.01493 0.12083 C 0.01962 0.11967 0.03368 0.11666 0.02899 0.11713 C -0.06615 0.12963 -0.00052 0.125 -0.10278 0.13958 C -0.1257 0.14282 -0.14879 0.14467 -0.17188 0.14699 L -0.26354 0.14583 C -0.26702 0.14583 -0.27084 0.14722 -0.27379 0.14467 C -0.27535 0.14328 -0.27084 0.14143 -0.2691 0.14097 C -0.26511 0.13958 -0.26094 0.14004 -0.25695 0.13958 C -0.229 0.1375 -0.20087 0.13402 -0.17292 0.13333 C -0.08386 0.13148 0.00538 0.13264 0.09444 0.13217 C 0.08594 0.13264 0.0776 0.13217 0.06909 0.13333 C 0.04201 0.13773 -0.02014 0.15277 -0.05139 0.15463 C -0.10486 0.15764 -0.15851 0.15787 -0.21216 0.15949 C -0.24115 0.1574 -0.27014 0.15648 -0.29896 0.15324 C -0.30851 0.15231 -0.31771 0.14884 -0.32709 0.14699 C -0.33507 0.1456 -0.34323 0.14467 -0.35139 0.14328 C -0.24688 0.12986 -0.27483 0.13125 -0.10191 0.13842 C -0.09601 0.13865 -0.11285 0.14351 -0.11858 0.14467 C -0.14011 0.14861 -0.16163 0.15139 -0.18316 0.15324 C -0.21268 0.15601 -0.24236 0.15671 -0.27188 0.15833 C -0.29879 0.15578 -0.3257 0.15555 -0.35226 0.15092 C -0.35764 0.15 -0.34167 0.14814 -0.33646 0.14699 C -0.31841 0.14328 -0.30035 0.13819 -0.28212 0.13588 C -0.25799 0.13287 -0.23368 0.13217 -0.20938 0.13078 C -0.14931 0.12777 -0.11823 0.12731 -0.06354 0.12592 C -0.06163 0.12546 -0.05608 0.1243 -0.05799 0.12476 C -0.06233 0.12546 -0.06667 0.12615 -0.07101 0.12708 C -0.07813 0.12893 -0.08525 0.13217 -0.09254 0.13333 C -0.11493 0.1375 -0.13716 0.14189 -0.15972 0.14328 C -0.19462 0.1456 -0.22952 0.14421 -0.26441 0.14467 C -0.26719 0.14328 -0.27552 0.14259 -0.27292 0.14097 C -0.26302 0.13449 -0.25191 0.13217 -0.24115 0.12963 L -0.23073 0.12708 L -0.12049 0.07986 " pathEditMode="relative" ptsTypes="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1.66667E-6 -4.07407E-6 C 0.00121 0.00672 0.00208 0.01366 0.00382 0.02014 C 0.00468 0.02385 0.00607 0.02732 0.00764 0.03033 C 0.01632 0.04769 0.01632 0.04722 0.02465 0.05834 C 0.03541 0.08704 0.02187 0.05139 0.03229 0.07732 C 0.04479 0.10857 0.02864 0.06875 0.03906 0.0963 C 0.04323 0.10741 0.04253 0.10209 0.04479 0.11297 C 0.04514 0.11505 0.04531 0.11713 0.04566 0.11922 C 0.04653 0.12315 0.04774 0.12685 0.04861 0.13079 C 0.04878 0.13241 0.04913 0.13403 0.04948 0.13588 C 0.05034 0.13959 0.05243 0.14722 0.05243 0.14722 C 0.05399 0.16111 0.05208 0.14885 0.05521 0.16111 C 0.05677 0.1676 0.05555 0.16551 0.05712 0.17269 C 0.05798 0.17639 0.05903 0.1801 0.05989 0.18403 L 0.06093 0.18773 C 0.06128 0.18912 0.06146 0.19028 0.0618 0.19167 L 0.06371 0.19792 C 0.06441 0.20255 0.06441 0.20533 0.06562 0.20949 C 0.06632 0.21111 0.06718 0.21273 0.06753 0.21459 C 0.0684 0.21736 0.06875 0.22037 0.06944 0.22338 C 0.06996 0.22547 0.07083 0.22755 0.07135 0.22963 C 0.07326 0.23635 0.07135 0.23102 0.0743 0.23982 C 0.07482 0.24167 0.07552 0.24329 0.07621 0.24491 C 0.07639 0.24676 0.07743 0.2544 0.07812 0.25648 C 0.07864 0.2581 0.07934 0.25972 0.08003 0.26135 C 0.08021 0.26366 0.08055 0.26574 0.0809 0.26783 C 0.08142 0.27037 0.08229 0.27292 0.08281 0.27547 C 0.08576 0.29121 0.08194 0.27153 0.08472 0.28426 C 0.08507 0.28588 0.08524 0.28773 0.08576 0.28935 C 0.08593 0.29074 0.08628 0.2919 0.08663 0.29329 C 0.08698 0.29491 0.08715 0.29676 0.08767 0.29838 C 0.08871 0.30185 0.09028 0.30486 0.09132 0.30834 C 0.09201 0.31065 0.09253 0.31273 0.09323 0.31482 C 0.09444 0.31806 0.09531 0.31875 0.09705 0.32107 C 0.09809 0.32523 0.0993 0.33241 0.1 0.31597 C 0.10069 0.29861 0.09982 0.30417 0.09705 0.29329 C 0.09548 0.28681 0.0967 0.28889 0.09514 0.28172 C 0.09444 0.27801 0.09288 0.27431 0.09236 0.27037 C 0.09201 0.26829 0.09184 0.26597 0.09132 0.26389 C 0.0908 0.26088 0.08923 0.25672 0.08854 0.25394 C 0.08715 0.24885 0.08646 0.24329 0.08472 0.23866 C 0.08403 0.23681 0.08333 0.23519 0.08281 0.23357 C 0.08212 0.23148 0.08177 0.22917 0.0809 0.22709 C 0.08003 0.225 0.07882 0.22315 0.07812 0.22084 C 0.07725 0.21829 0.07691 0.21574 0.07621 0.2132 C 0.07534 0.21088 0.07413 0.20903 0.07326 0.20695 C 0.06684 0.18959 0.07656 0.21181 0.06857 0.19422 C 0.06823 0.19236 0.06805 0.19074 0.06753 0.18912 C 0.06475 0.18033 0.06632 0.19005 0.06475 0.18148 C 0.06354 0.17547 0.06441 0.175 0.0618 0.17014 C 0.06146 0.16898 0.06059 0.16829 0.05989 0.1676 C 0.05868 0.16621 0.05746 0.16482 0.05607 0.16366 C 0.05521 0.16273 0.05416 0.16204 0.0533 0.16111 C 0.0526 0.16042 0.05208 0.15949 0.05139 0.15857 C 0.05104 0.15741 0.05087 0.15602 0.05052 0.15486 C 0.05 0.15347 0.04896 0.15232 0.04861 0.15093 C 0.04809 0.14931 0.04809 0.14746 0.04757 0.14584 C 0.04687 0.14398 0.04566 0.1426 0.04479 0.14074 C 0.04305 0.1375 0.04149 0.13403 0.03993 0.13079 C 0.03941 0.1294 0.03871 0.12824 0.03802 0.12685 C 0.0375 0.1257 0.03646 0.12454 0.03611 0.12315 C 0.03385 0.11389 0.03472 0.11806 0.03333 0.11042 C 0.03298 0.09861 0.03316 0.08658 0.03229 0.07477 C 0.03229 0.07338 0.03125 0.07199 0.03038 0.07107 C 0.02934 0.06991 0.02795 0.06945 0.02656 0.06852 C 0.01718 0.06135 0.03142 0.07107 0.01996 0.06343 C 0.0184 0.06135 0.01718 0.05996 0.01614 0.05695 C 0.01528 0.05463 0.01493 0.05209 0.01423 0.04954 C 0.01389 0.04815 0.01406 0.04653 0.01337 0.0456 C 0.01146 0.04329 0.01076 0.0426 0.00955 0.03935 C 0.00555 0.02871 0.01215 0.0426 0.00659 0.03172 C 0.00625 0.03033 0.0059 0.02917 0.00573 0.02778 C 0.00538 0.02616 0.00538 0.0213 0.00468 0.02269 C 0.0033 0.0257 -0.00243 0.05371 -0.00295 0.05579 C -0.00347 0.06574 -0.00469 0.08472 -0.00486 0.09398 C -0.00538 0.12222 -0.00521 0.1507 -0.00573 0.17894 C -0.00573 0.18079 -0.00643 0.18241 -0.00677 0.18403 C -0.00695 0.18588 -0.00799 0.19329 -0.00868 0.19537 C -0.00903 0.19722 -0.00955 0.19908 -0.01059 0.20047 C -0.01216 0.20324 -0.01424 0.20556 -0.01615 0.2081 C -0.01754 0.20972 -0.01893 0.21135 -0.01997 0.2132 C -0.02101 0.21482 -0.02205 0.21667 -0.02292 0.21829 C -0.02361 0.21945 -0.02413 0.22084 -0.02483 0.22199 C -0.0257 0.22338 -0.02674 0.22454 -0.02761 0.22593 C -0.03038 0.23681 -0.02657 0.22361 -0.03056 0.23218 C -0.03108 0.23334 -0.03108 0.23496 -0.03143 0.23611 C -0.03195 0.2375 -0.03282 0.23866 -0.03334 0.23982 C -0.03577 0.24954 -0.03247 0.23773 -0.03629 0.24746 C -0.03663 0.24861 -0.03663 0.25023 -0.03716 0.25139 C -0.03837 0.25394 -0.03976 0.25648 -0.04097 0.25903 C -0.04341 0.26366 -0.04202 0.26158 -0.04479 0.26528 C -0.04514 0.26644 -0.04514 0.26806 -0.04584 0.26898 C -0.04775 0.27199 -0.05087 0.27431 -0.0533 0.27662 C -0.06146 0.28426 -0.05226 0.27709 -0.0658 0.28426 C -0.06736 0.28519 -0.06893 0.28635 -0.07049 0.28681 C -0.07361 0.28773 -0.07691 0.2875 -0.08004 0.2882 C -0.0875 0.28935 -0.08212 0.28889 -0.08768 0.29074 L -0.09532 0.29329 C -0.09757 0.29236 -0.1 0.29236 -0.10191 0.29074 C -0.10278 0.29005 -0.10295 0.2882 -0.10295 0.28681 C -0.10295 0.27662 -0.10261 0.26644 -0.10191 0.25648 C -0.10174 0.25324 -0.10052 0.25047 -0.1 0.24746 C -0.09931 0.24375 -0.09879 0.23982 -0.09809 0.23611 C -0.09792 0.23426 -0.09757 0.23264 -0.09722 0.23102 C -0.09566 0.22593 -0.09497 0.22014 -0.09236 0.21574 C -0.09028 0.21204 -0.08941 0.21065 -0.08768 0.20695 C -0.08594 0.20301 -0.08299 0.19607 -0.08108 0.19283 C -0.07934 0.19005 -0.07691 0.1882 -0.07535 0.18519 C -0.07396 0.1831 -0.07257 0.18125 -0.07153 0.17894 C -0.07049 0.17685 -0.06979 0.17454 -0.06858 0.17269 C -0.06667 0.16945 -0.06424 0.16667 -0.06198 0.16366 L -0.05816 0.15857 L -0.05521 0.15486 C -0.05243 0.14722 -0.05 0.14028 -0.04584 0.13334 C -0.04445 0.13102 -0.04323 0.12894 -0.04202 0.12685 C -0.04097 0.12547 -0.03993 0.12454 -0.03907 0.12315 C -0.03611 0.11852 -0.03577 0.1169 -0.03334 0.11158 C -0.03143 0.10764 -0.03038 0.10625 -0.02865 0.10139 C -0.02778 0.09954 -0.02743 0.09722 -0.02674 0.09514 C -0.02466 0.08935 -0.02483 0.09352 -0.02379 0.0875 C -0.02309 0.08334 -0.02188 0.07477 -0.02188 0.07477 C -0.02257 0.06042 -0.02257 0.04607 -0.02379 0.03172 C -0.02431 0.02616 -0.03334 0.01297 -0.03438 0.01135 C -0.04028 0.00116 -0.03368 0.01088 -0.04097 0.00255 C -0.04236 0.00093 -0.04341 -0.00115 -0.04479 -0.00254 C -0.04705 -0.00486 -0.04966 -0.00555 -0.05243 -0.00648 C -0.06059 -0.00879 -0.05695 -0.0074 -0.06962 -0.00903 C -0.07188 -0.00926 -0.07396 -0.00995 -0.07622 -0.01018 C -0.08125 -0.01088 -0.08646 -0.01111 -0.0915 -0.01157 C -0.09427 -0.01227 -0.09722 -0.01342 -0.1 -0.01412 C -0.10295 -0.01458 -0.10573 -0.01481 -0.10868 -0.01528 C -0.11545 -0.01643 -0.11372 -0.01597 -0.1191 -0.01782 C -0.12188 -0.01736 -0.12639 -0.0199 -0.12761 -0.01666 C -0.12882 -0.01342 -0.12257 -0.01574 -0.11997 -0.01528 L -0.10191 -0.01273 C -0.0875 -0.0074 -0.09097 -0.00833 -0.06667 -0.00393 C -0.05972 -0.00254 -0.05278 -0.00254 -0.04584 -0.00139 C 0.00798 0.0081 -0.05382 0.00023 1.66667E-6 0.00625 L 0.08663 0.0051 C 0.0908 0.00486 0.09496 0.00324 0.09896 0.00255 C 0.10225 0.00185 0.10538 0.00139 0.1085 0.00116 C 0.1309 -0.00069 0.13125 0.0007 0.15521 -0.00254 C 0.16198 -0.00347 0.16857 -0.00509 0.17517 -0.00648 C 0.17778 -0.00694 0.18038 -0.00717 0.18281 -0.00764 C 0.18819 -0.00879 0.19357 -0.01041 0.19896 -0.01157 C 0.21857 -0.01574 0.20694 -0.0125 0.22847 -0.01666 C 0.23455 -0.01759 0.24062 -0.01921 0.2467 -0.02037 C 0.26805 -0.02453 0.24271 -0.01921 0.26007 -0.02291 C 0.25521 -0.01967 0.25642 -0.02014 0.25052 -0.01782 C 0.246 -0.01597 0.24166 -0.01412 0.23715 -0.01273 C 0.21979 -0.00787 0.20972 -0.00717 0.19236 -0.00393 C 0.18038 -0.00162 0.13871 0.00787 0.11996 0.01019 C 0.11371 0.01088 0.10729 0.01111 0.10087 0.01135 L -0.00382 0.01273 C -0.00782 0.02824 -0.0066 0.02199 1.66667E-6 0.05579 C 0.00607 0.08681 0.01024 0.09422 0.01805 0.11922 C 0.02673 0.14722 0.01875 0.12477 0.0276 0.14838 C 0.0283 0.15278 0.02847 0.15695 0.02951 0.16111 C 0.03038 0.16505 0.03212 0.16875 0.03333 0.17269 C 0.03437 0.17639 0.03524 0.1801 0.03611 0.18403 C 0.03698 0.18727 0.03732 0.19074 0.03802 0.19422 C 0.04271 0.21574 0.0375 0.18079 0.04375 0.22709 C 0.04444 0.23195 0.04462 0.23658 0.04566 0.24121 C 0.04757 0.24977 0.05243 0.26644 0.05243 0.26644 C 0.05295 0.275 0.05347 0.28357 0.05434 0.2919 C 0.05468 0.29676 0.05555 0.30347 0.05607 0.30834 C 0.05555 0.31227 0.05712 0.31991 0.05434 0.31991 C 0.04982 0.31991 0.04705 0.3125 0.04375 0.30834 C 0.03854 0.30185 0.03368 0.29491 0.02847 0.2882 C 0.02691 0.28611 0.02517 0.28403 0.02378 0.28172 L 0.00955 0.25903 C 0.00764 0.25162 0.00486 0.24491 0.00382 0.23727 C 0.00017 0.21181 0.0026 0.18403 0.00382 0.15857 C 0.00503 0.12986 0.00399 0.15139 0.00764 0.1206 C 0.00833 0.11389 0.0085 0.10695 0.00955 0.10023 C 0.01041 0.09329 0.01215 0.08681 0.01337 0.07986 C 0.01736 0.05463 0.01354 0.07454 0.01614 0.05209 C 0.01666 0.04815 0.01736 0.04445 0.01805 0.04051 C 0.0184 0.03241 0.01909 0.02454 0.01909 0.01644 C 0.0184 -0.01875 0.01771 -0.01018 0.01528 -0.03565 C 0.01475 -0.03981 0.01475 -0.04421 0.01423 -0.04838 C 0.01354 -0.05347 0.01215 -0.05833 0.01146 -0.06365 C 0.00989 -0.07361 0.00868 -0.08379 0.00764 -0.09398 C 0.00434 -0.12361 0.00903 -0.09375 0.00468 -0.11944 C 0.00434 -0.12315 0.00451 -0.12708 0.00382 -0.13078 C -0.00295 -0.16666 0.00139 -0.13634 -0.00382 -0.15995 C -0.00469 -0.16389 -0.00486 -0.16782 -0.00573 -0.17153 C -0.00643 -0.17407 -0.00799 -0.17639 -0.00868 -0.17916 C -0.0099 -0.18403 -0.01042 -0.18935 -0.01146 -0.19421 C -0.01528 -0.21273 -0.01632 -0.2118 -0.01997 -0.23611 C -0.02674 -0.28055 -0.01702 -0.21898 -0.02483 -0.26041 C -0.0257 -0.26481 -0.02604 -0.26967 -0.02674 -0.2743 C -0.02691 -0.27569 -0.02865 -0.27824 -0.02761 -0.27801 C -0.02518 -0.27754 -0.02309 -0.275 -0.02101 -0.27315 C -0.01441 -0.2669 -0.00834 -0.26018 -0.00191 -0.25393 C 0.00278 -0.24953 0.00746 -0.24537 0.01232 -0.2412 C 0.01649 -0.23773 0.021 -0.23518 0.02465 -0.23125 C 0.03941 -0.21551 0.04514 -0.2125 0.05434 -0.19676 C 0.05573 -0.19444 0.05677 -0.1919 0.05798 -0.18935 C 0.06475 -0.17546 0.06562 -0.16875 0.07239 -0.14861 C 0.07361 -0.1449 0.075 -0.14097 0.07621 -0.13727 C 0.07864 -0.12916 0.07725 -0.13287 0.08003 -0.12569 C 0.08021 -0.12361 0.08021 -0.12129 0.0809 -0.11944 C 0.08871 -0.09861 0.08385 -0.11574 0.09045 -0.10162 C 0.09357 -0.0949 0.09375 -0.09352 0.09514 -0.08773 C 0.09548 -0.08426 0.09809 -0.07963 0.09618 -0.07754 C 0.09427 -0.07546 0.08455 -0.08287 0.08281 -0.08379 C 0.07621 -0.08773 0.0651 -0.09444 0.05712 -0.09653 C 0.05434 -0.09745 0.05139 -0.09745 0.04861 -0.09791 C 0.04635 -0.09815 0.04409 -0.09861 0.04184 -0.09907 L -0.04584 -0.09653 C -0.04983 -0.09629 -0.0592 -0.0919 -0.06285 -0.09028 C -0.06459 -0.08935 -0.06597 -0.08819 -0.06771 -0.08773 C -0.06945 -0.08703 -0.07153 -0.0868 -0.07344 -0.08634 C -0.07466 -0.08611 -0.07587 -0.08541 -0.07726 -0.08518 C -0.08091 -0.08426 -0.08472 -0.08333 -0.08854 -0.08264 C -0.09184 -0.08194 -0.09497 -0.08171 -0.09809 -0.08125 C -0.11528 -0.0794 -0.11528 -0.07986 -0.13716 -0.0787 C -0.13907 -0.07824 -0.14288 -0.07754 -0.14479 -0.07615 C -0.14722 -0.07453 -0.14775 -0.07361 -0.14948 -0.07106 " pathEditMode="relative" ptsTypes="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Quad Arrow Callout 6">
            <a:hlinkClick r:id="" action="ppaction://hlinkshowjump?jump=previousslide"/>
          </p:cNvPr>
          <p:cNvSpPr/>
          <p:nvPr/>
        </p:nvSpPr>
        <p:spPr>
          <a:xfrm>
            <a:off x="211508" y="85457"/>
            <a:ext cx="1862983" cy="1290415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" action="ppaction://hlinkshowjump?jump=previousslide"/>
          </p:cNvPr>
          <p:cNvSpPr txBox="1"/>
          <p:nvPr/>
        </p:nvSpPr>
        <p:spPr>
          <a:xfrm>
            <a:off x="755467" y="419870"/>
            <a:ext cx="775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Try again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7672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Quad Arrow Callout 3"/>
          <p:cNvSpPr/>
          <p:nvPr/>
        </p:nvSpPr>
        <p:spPr>
          <a:xfrm>
            <a:off x="211508" y="85457"/>
            <a:ext cx="1862983" cy="1290415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9909" y="499831"/>
            <a:ext cx="679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hlinkClick r:id="rId2" action="ppaction://hlinksldjump"/>
              </a:rPr>
              <a:t>Play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hlinkClick r:id="rId2" action="ppaction://hlinksldjump"/>
              </a:rPr>
              <a:t>again?(: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89105" y="2967335"/>
            <a:ext cx="3365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 WON!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186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57</TotalTime>
  <Words>27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Berlin</vt:lpstr>
      <vt:lpstr>My first maze</vt:lpstr>
      <vt:lpstr>PowerPoint Presentation</vt:lpstr>
      <vt:lpstr>dead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maze</dc:title>
  <dc:creator>BREANNA GUNNERSON</dc:creator>
  <cp:lastModifiedBy>BREANNA GUNNERSON</cp:lastModifiedBy>
  <cp:revision>9</cp:revision>
  <dcterms:created xsi:type="dcterms:W3CDTF">2014-10-02T19:15:51Z</dcterms:created>
  <dcterms:modified xsi:type="dcterms:W3CDTF">2014-10-07T19:07:33Z</dcterms:modified>
</cp:coreProperties>
</file>