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0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2416-0278-4A22-90DF-4942D294598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01EF-C92A-4806-976F-9EA625998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775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2416-0278-4A22-90DF-4942D294598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01EF-C92A-4806-976F-9EA625998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785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2416-0278-4A22-90DF-4942D294598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01EF-C92A-4806-976F-9EA625998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693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2416-0278-4A22-90DF-4942D294598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01EF-C92A-4806-976F-9EA625998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72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2416-0278-4A22-90DF-4942D294598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01EF-C92A-4806-976F-9EA625998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19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2416-0278-4A22-90DF-4942D294598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01EF-C92A-4806-976F-9EA625998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241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2416-0278-4A22-90DF-4942D294598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01EF-C92A-4806-976F-9EA625998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23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2416-0278-4A22-90DF-4942D294598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01EF-C92A-4806-976F-9EA625998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398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2416-0278-4A22-90DF-4942D294598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01EF-C92A-4806-976F-9EA625998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510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2416-0278-4A22-90DF-4942D294598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01EF-C92A-4806-976F-9EA625998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54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2416-0278-4A22-90DF-4942D294598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101EF-C92A-4806-976F-9EA625998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27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A2416-0278-4A22-90DF-4942D294598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101EF-C92A-4806-976F-9EA625998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993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is my maze enjoy don’t lose!!!!!!!!!!!!!!!!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Fernando Juarez </a:t>
            </a:r>
            <a:endParaRPr lang="en-US" dirty="0"/>
          </a:p>
        </p:txBody>
      </p:sp>
      <p:sp>
        <p:nvSpPr>
          <p:cNvPr id="4" name="Lightning Bolt 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94003" y="5930781"/>
            <a:ext cx="1606611" cy="709301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84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>
            <a:hlinkClick r:id="" action="ppaction://hlinkshowjump?jump=lastslide"/>
          </p:cNvPr>
          <p:cNvSpPr/>
          <p:nvPr/>
        </p:nvSpPr>
        <p:spPr>
          <a:xfrm>
            <a:off x="8201410" y="6269571"/>
            <a:ext cx="888471" cy="605244"/>
          </a:xfrm>
          <a:prstGeom prst="lightningBol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131631" y="390115"/>
            <a:ext cx="76912" cy="642216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0" y="0"/>
            <a:ext cx="45719" cy="6858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 flipV="1">
            <a:off x="45718" y="-2"/>
            <a:ext cx="9098281" cy="4571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9098280" y="45716"/>
            <a:ext cx="45719" cy="681228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1" y="6812279"/>
            <a:ext cx="9098280" cy="45719"/>
          </a:xfrm>
          <a:prstGeom prst="rect">
            <a:avLst/>
          </a:prstGeom>
        </p:spPr>
      </p:pic>
      <p:pic>
        <p:nvPicPr>
          <p:cNvPr id="11" name="Picture 10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01778" y="675308"/>
            <a:ext cx="57407" cy="535595"/>
          </a:xfrm>
          <a:prstGeom prst="rect">
            <a:avLst/>
          </a:prstGeom>
        </p:spPr>
      </p:pic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8453292" y="1028658"/>
            <a:ext cx="45719" cy="54948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8768429" y="1268168"/>
            <a:ext cx="45719" cy="6879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8498452" y="1622618"/>
            <a:ext cx="45719" cy="6879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8768428" y="2010636"/>
            <a:ext cx="45719" cy="6879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8538044" y="2398654"/>
            <a:ext cx="45719" cy="6879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8731457" y="2811722"/>
            <a:ext cx="45719" cy="6879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8529646" y="3240130"/>
            <a:ext cx="45719" cy="6879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8723060" y="3623131"/>
            <a:ext cx="45719" cy="6879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8498452" y="4046205"/>
            <a:ext cx="45719" cy="6879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8731457" y="4490663"/>
            <a:ext cx="45719" cy="6879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8492675" y="4966068"/>
            <a:ext cx="45719" cy="6879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8723208" y="5417117"/>
            <a:ext cx="45719" cy="6879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8535700" y="5896912"/>
            <a:ext cx="45719" cy="6879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8495297" y="94527"/>
            <a:ext cx="60851" cy="66754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4719738" y="-2417910"/>
            <a:ext cx="444040" cy="637974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2235089" y="-225423"/>
            <a:ext cx="444040" cy="480627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4989005" y="964558"/>
            <a:ext cx="444040" cy="582441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2897890" y="2599329"/>
            <a:ext cx="444040" cy="625552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e 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0800000">
            <a:off x="4858914" y="1000009"/>
            <a:ext cx="1707501" cy="1444960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Pie 2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3949633">
            <a:off x="278724" y="2399736"/>
            <a:ext cx="2108851" cy="1954794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Pie 30">
            <a:hlinkHover r:id="" action="ppaction://hlinkshowjump?jump=nextslide"/>
          </p:cNvPr>
          <p:cNvSpPr/>
          <p:nvPr/>
        </p:nvSpPr>
        <p:spPr>
          <a:xfrm rot="11776278">
            <a:off x="6144427" y="4118226"/>
            <a:ext cx="1987203" cy="184427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Rectangle 3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398861" y="4690063"/>
            <a:ext cx="138003" cy="116225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2956664" y="3688036"/>
            <a:ext cx="121966" cy="116944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3403418" y="4666898"/>
            <a:ext cx="148828" cy="118137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Click r:id="" action="ppaction://hlinkshowjump?jump=nextslide"/>
          </p:cNvPr>
          <p:cNvSpPr/>
          <p:nvPr/>
        </p:nvSpPr>
        <p:spPr>
          <a:xfrm>
            <a:off x="4375337" y="3696399"/>
            <a:ext cx="145687" cy="111536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036096" y="4687348"/>
            <a:ext cx="149683" cy="116321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Click r:id="" action="ppaction://hlinkshowjump?jump=nextslide"/>
          </p:cNvPr>
          <p:cNvSpPr/>
          <p:nvPr/>
        </p:nvSpPr>
        <p:spPr>
          <a:xfrm>
            <a:off x="5580020" y="3834336"/>
            <a:ext cx="206775" cy="116944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3968" y="5949111"/>
            <a:ext cx="2365359" cy="863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4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96296E-6 L -0.00121 -0.1444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722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48148E-6 L -0.00278 -0.15162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-75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14815 L -0.00087 -0.04977 " pathEditMode="relative" rAng="0" ptsTypes="AA">
                                      <p:cBhvr>
                                        <p:cTn id="1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0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0.08842 L 2.22222E-6 0.1615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1" grpId="0" animBg="1"/>
      <p:bldP spid="32" grpId="0" animBg="1"/>
      <p:bldP spid="34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Failed just quit </a:t>
            </a:r>
            <a:endParaRPr lang="en-US" dirty="0"/>
          </a:p>
        </p:txBody>
      </p:sp>
      <p:sp>
        <p:nvSpPr>
          <p:cNvPr id="4" name="Lightning Bolt 3">
            <a:hlinkClick r:id="" action="ppaction://hlinkshowjump?jump=firstslide"/>
          </p:cNvPr>
          <p:cNvSpPr/>
          <p:nvPr/>
        </p:nvSpPr>
        <p:spPr>
          <a:xfrm>
            <a:off x="7306654" y="5990602"/>
            <a:ext cx="1606611" cy="709301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379" y="3413649"/>
            <a:ext cx="3444351" cy="34443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33550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83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finally won </a:t>
            </a:r>
            <a:r>
              <a:rPr lang="en-US" dirty="0" err="1" smtClean="0"/>
              <a:t>hahahah</a:t>
            </a:r>
            <a:r>
              <a:rPr lang="en-US" dirty="0" smtClean="0"/>
              <a:t> took you long enough!!!!!!!!!</a:t>
            </a:r>
            <a:endParaRPr lang="en-US" dirty="0"/>
          </a:p>
        </p:txBody>
      </p:sp>
      <p:sp>
        <p:nvSpPr>
          <p:cNvPr id="4" name="Lightning Bolt 3"/>
          <p:cNvSpPr/>
          <p:nvPr/>
        </p:nvSpPr>
        <p:spPr>
          <a:xfrm>
            <a:off x="7306654" y="5990602"/>
            <a:ext cx="1606611" cy="709301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3968"/>
            <a:ext cx="4594325" cy="335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23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</TotalTime>
  <Words>24</Words>
  <Application>Microsoft Office PowerPoint</Application>
  <PresentationFormat>Letter Paper (8.5x11 in)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This is my maze enjoy don’t lose!!!!!!!!!!!!!!!!</vt:lpstr>
      <vt:lpstr>PowerPoint Presentation</vt:lpstr>
      <vt:lpstr>Failed just quit </vt:lpstr>
      <vt:lpstr>You finally won hahahah took you long enough!!!!!!!!!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Fernando Juarez</dc:creator>
  <cp:lastModifiedBy>Fernando Juarez</cp:lastModifiedBy>
  <cp:revision>14</cp:revision>
  <dcterms:created xsi:type="dcterms:W3CDTF">2014-10-02T19:15:53Z</dcterms:created>
  <dcterms:modified xsi:type="dcterms:W3CDTF">2014-10-07T19:37:58Z</dcterms:modified>
</cp:coreProperties>
</file>