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074C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9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7C7FD-409A-4A3B-8775-67B9830A170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8AE6-627C-469B-A4EB-28DA29A1A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514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7C7FD-409A-4A3B-8775-67B9830A170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8AE6-627C-469B-A4EB-28DA29A1A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31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7C7FD-409A-4A3B-8775-67B9830A170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8AE6-627C-469B-A4EB-28DA29A1A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503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7C7FD-409A-4A3B-8775-67B9830A170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8AE6-627C-469B-A4EB-28DA29A1A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10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7C7FD-409A-4A3B-8775-67B9830A170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8AE6-627C-469B-A4EB-28DA29A1A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310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7C7FD-409A-4A3B-8775-67B9830A170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8AE6-627C-469B-A4EB-28DA29A1A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816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7C7FD-409A-4A3B-8775-67B9830A170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8AE6-627C-469B-A4EB-28DA29A1A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839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7C7FD-409A-4A3B-8775-67B9830A170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8AE6-627C-469B-A4EB-28DA29A1A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608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7C7FD-409A-4A3B-8775-67B9830A170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8AE6-627C-469B-A4EB-28DA29A1A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488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7C7FD-409A-4A3B-8775-67B9830A170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8AE6-627C-469B-A4EB-28DA29A1A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714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7C7FD-409A-4A3B-8775-67B9830A170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98AE6-627C-469B-A4EB-28DA29A1A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44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7C7FD-409A-4A3B-8775-67B9830A170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98AE6-627C-469B-A4EB-28DA29A1A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1273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miley Face 3">
            <a:hlinkClick r:id="" action="ppaction://hlinkshowjump?jump=nextslide"/>
          </p:cNvPr>
          <p:cNvSpPr/>
          <p:nvPr/>
        </p:nvSpPr>
        <p:spPr>
          <a:xfrm>
            <a:off x="8175510" y="5909549"/>
            <a:ext cx="834571" cy="783771"/>
          </a:xfrm>
          <a:prstGeom prst="smileyFace">
            <a:avLst>
              <a:gd name="adj" fmla="val 949"/>
            </a:avLst>
          </a:prstGeom>
          <a:solidFill>
            <a:srgbClr val="C907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45278" y="0"/>
            <a:ext cx="9144000" cy="182880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7030A0"/>
                </a:solidFill>
                <a:latin typeface="Arial Rounded MT Bold" panose="020F0704030504030204" pitchFamily="34" charset="0"/>
              </a:rPr>
              <a:t>Much maze such wow</a:t>
            </a:r>
            <a:r>
              <a:rPr lang="en-US" sz="4000" dirty="0" smtClean="0">
                <a:latin typeface="Bernard MT Condensed" panose="02050806060905020404" pitchFamily="18" charset="0"/>
              </a:rPr>
              <a:t>.</a:t>
            </a:r>
            <a:endParaRPr lang="en-US" sz="4000" dirty="0">
              <a:latin typeface="Bernard MT Condensed" panose="020508060609050204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3144"/>
            <a:ext cx="8058684" cy="5524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miley Face 3">
            <a:hlinkHover r:id="" action="ppaction://hlinkshowjump?jump=lastslide"/>
          </p:cNvPr>
          <p:cNvSpPr/>
          <p:nvPr/>
        </p:nvSpPr>
        <p:spPr>
          <a:xfrm>
            <a:off x="439876" y="5540868"/>
            <a:ext cx="834571" cy="783771"/>
          </a:xfrm>
          <a:prstGeom prst="smileyFace">
            <a:avLst/>
          </a:prstGeom>
          <a:solidFill>
            <a:srgbClr val="C907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0"/>
            <a:ext cx="256374" cy="6858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0099"/>
              </a:solidFill>
            </a:endParaRPr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8887626" y="0"/>
            <a:ext cx="256374" cy="6858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rot="5400000">
            <a:off x="4461098" y="-4204723"/>
            <a:ext cx="221805" cy="863125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423531" y="2393906"/>
            <a:ext cx="296937" cy="8631251"/>
          </a:xfrm>
          <a:prstGeom prst="rect">
            <a:avLst/>
          </a:prstGeom>
        </p:spPr>
      </p:pic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6962922" y="221806"/>
            <a:ext cx="234603" cy="26607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0099"/>
              </a:solidFill>
            </a:endParaRPr>
          </a:p>
        </p:txBody>
      </p:sp>
      <p:pic>
        <p:nvPicPr>
          <p:cNvPr id="11" name="Picture 1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0428" y="2087326"/>
            <a:ext cx="268247" cy="44737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1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3002" y="2087325"/>
            <a:ext cx="268247" cy="44737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1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5051" y="3845607"/>
            <a:ext cx="268247" cy="27154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Isosceles Triangle 13">
            <a:hlinkHover r:id="" action="ppaction://hlinkshowjump?jump=nextslide"/>
          </p:cNvPr>
          <p:cNvSpPr/>
          <p:nvPr/>
        </p:nvSpPr>
        <p:spPr>
          <a:xfrm>
            <a:off x="7882847" y="1689756"/>
            <a:ext cx="268247" cy="412349"/>
          </a:xfrm>
          <a:prstGeom prst="triangle">
            <a:avLst>
              <a:gd name="adj" fmla="val 499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hlinkHover r:id="" action="ppaction://hlinkshowjump?jump=nextslide"/>
          </p:cNvPr>
          <p:cNvSpPr/>
          <p:nvPr/>
        </p:nvSpPr>
        <p:spPr>
          <a:xfrm>
            <a:off x="6948382" y="3597779"/>
            <a:ext cx="268248" cy="24782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hlinkHover r:id="" action="ppaction://hlinkshowjump?jump=nextslide"/>
          </p:cNvPr>
          <p:cNvSpPr/>
          <p:nvPr/>
        </p:nvSpPr>
        <p:spPr>
          <a:xfrm rot="10800000">
            <a:off x="6965205" y="2882536"/>
            <a:ext cx="234602" cy="27940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4-Point Star 16">
            <a:hlinkClick r:id="" action="ppaction://hlinkshowjump?jump=nextslide"/>
          </p:cNvPr>
          <p:cNvSpPr/>
          <p:nvPr/>
        </p:nvSpPr>
        <p:spPr>
          <a:xfrm>
            <a:off x="4301120" y="825717"/>
            <a:ext cx="1544355" cy="135685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4-Point Star 17">
            <a:hlinkHover r:id="" action="ppaction://hlinkshowjump?jump=nextslide"/>
          </p:cNvPr>
          <p:cNvSpPr/>
          <p:nvPr/>
        </p:nvSpPr>
        <p:spPr>
          <a:xfrm>
            <a:off x="2268373" y="825717"/>
            <a:ext cx="1580137" cy="1356851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4-Point Star 18">
            <a:hlinkHover r:id="" action="ppaction://hlinkshowjump?jump=nextslide"/>
          </p:cNvPr>
          <p:cNvSpPr/>
          <p:nvPr/>
        </p:nvSpPr>
        <p:spPr>
          <a:xfrm>
            <a:off x="422346" y="834346"/>
            <a:ext cx="1580137" cy="1356851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sosceles Triangle 2">
            <a:hlinkClick r:id="" action="ppaction://hlinkshowjump?jump=nextslide"/>
          </p:cNvPr>
          <p:cNvSpPr/>
          <p:nvPr/>
        </p:nvSpPr>
        <p:spPr>
          <a:xfrm>
            <a:off x="5960428" y="1674975"/>
            <a:ext cx="268247" cy="412349"/>
          </a:xfrm>
          <a:prstGeom prst="triangle">
            <a:avLst>
              <a:gd name="adj" fmla="val 405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>
            <a:hlinkHover r:id="" action="ppaction://hlinkshowjump?jump=nextslide"/>
          </p:cNvPr>
          <p:cNvSpPr/>
          <p:nvPr/>
        </p:nvSpPr>
        <p:spPr>
          <a:xfrm>
            <a:off x="6228674" y="4521917"/>
            <a:ext cx="719708" cy="2039146"/>
          </a:xfrm>
          <a:prstGeom prst="triangle">
            <a:avLst>
              <a:gd name="adj" fmla="val 474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>
            <a:hlinkHover r:id="" action="ppaction://hlinkshowjump?jump=nextslide"/>
          </p:cNvPr>
          <p:cNvSpPr/>
          <p:nvPr/>
        </p:nvSpPr>
        <p:spPr>
          <a:xfrm>
            <a:off x="7214523" y="4536696"/>
            <a:ext cx="719708" cy="2039146"/>
          </a:xfrm>
          <a:prstGeom prst="triangle">
            <a:avLst>
              <a:gd name="adj" fmla="val 474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>
            <a:hlinkHover r:id="" action="ppaction://hlinkshowjump?jump=nextslide"/>
          </p:cNvPr>
          <p:cNvSpPr/>
          <p:nvPr/>
        </p:nvSpPr>
        <p:spPr>
          <a:xfrm rot="10800000">
            <a:off x="8164136" y="214435"/>
            <a:ext cx="719708" cy="1475321"/>
          </a:xfrm>
          <a:prstGeom prst="triangle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>
            <a:hlinkClick r:id="" action="ppaction://hlinkshowjump?jump=nextslide"/>
          </p:cNvPr>
          <p:cNvSpPr/>
          <p:nvPr/>
        </p:nvSpPr>
        <p:spPr>
          <a:xfrm rot="10800000">
            <a:off x="7214523" y="210730"/>
            <a:ext cx="719708" cy="1475321"/>
          </a:xfrm>
          <a:prstGeom prst="triangle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iamond 26">
            <a:hlinkHover r:id="" action="ppaction://hlinkshowjump?jump=nextslide"/>
          </p:cNvPr>
          <p:cNvSpPr/>
          <p:nvPr/>
        </p:nvSpPr>
        <p:spPr>
          <a:xfrm>
            <a:off x="2496843" y="2737922"/>
            <a:ext cx="513545" cy="706023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Moon 4"/>
          <p:cNvSpPr/>
          <p:nvPr/>
        </p:nvSpPr>
        <p:spPr>
          <a:xfrm>
            <a:off x="8295389" y="5540868"/>
            <a:ext cx="438413" cy="894115"/>
          </a:xfrm>
          <a:prstGeom prst="moon">
            <a:avLst>
              <a:gd name="adj" fmla="val 542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5384995" y="2246173"/>
            <a:ext cx="234603" cy="405450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0099"/>
              </a:solidFill>
            </a:endParaRPr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4876515" y="2246173"/>
            <a:ext cx="234603" cy="405450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0099"/>
              </a:solidFill>
            </a:endParaRPr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 rot="5400000">
            <a:off x="6121580" y="233801"/>
            <a:ext cx="234603" cy="144807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0099"/>
              </a:solidFill>
            </a:endParaRPr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3602584" y="3245492"/>
            <a:ext cx="234603" cy="33032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0099"/>
              </a:solidFill>
            </a:endParaRPr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 rot="5400000">
            <a:off x="4471604" y="5903966"/>
            <a:ext cx="131922" cy="6615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0099"/>
              </a:solidFill>
            </a:endParaRPr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 rot="5400000">
            <a:off x="4091568" y="5543860"/>
            <a:ext cx="131922" cy="6615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0099"/>
              </a:solidFill>
            </a:endParaRPr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 rot="5400000">
            <a:off x="4495355" y="5202374"/>
            <a:ext cx="131922" cy="6615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0099"/>
              </a:solidFill>
            </a:endParaRPr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 rot="5400000">
            <a:off x="4108011" y="4815311"/>
            <a:ext cx="131922" cy="6615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0099"/>
              </a:solidFill>
            </a:endParaRPr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 rot="5400000">
            <a:off x="4479112" y="4432608"/>
            <a:ext cx="131922" cy="6615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0099"/>
              </a:solidFill>
            </a:endParaRPr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 rot="5400000" flipH="1">
            <a:off x="4102468" y="4021732"/>
            <a:ext cx="127511" cy="6615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0099"/>
              </a:solidFill>
            </a:endParaRPr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 rot="5400000" flipH="1">
            <a:off x="4506039" y="3614863"/>
            <a:ext cx="131921" cy="6615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0099"/>
              </a:solidFill>
            </a:endParaRPr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 rot="5400000" flipH="1">
            <a:off x="4108013" y="3277747"/>
            <a:ext cx="131921" cy="6615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0099"/>
              </a:solidFill>
            </a:endParaRPr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 rot="5400000" flipH="1">
            <a:off x="4462816" y="2750436"/>
            <a:ext cx="131921" cy="6615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0099"/>
              </a:solidFill>
            </a:endParaRPr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 rot="5400000" flipH="1">
            <a:off x="4481911" y="2286898"/>
            <a:ext cx="131921" cy="6615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114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44444E-6 L 0.00486 0.4338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2169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miley Face 3">
            <a:hlinkClick r:id="" action="ppaction://hlinkshowjump?jump=previousslide"/>
          </p:cNvPr>
          <p:cNvSpPr/>
          <p:nvPr/>
        </p:nvSpPr>
        <p:spPr>
          <a:xfrm>
            <a:off x="8028111" y="5854700"/>
            <a:ext cx="834571" cy="783771"/>
          </a:xfrm>
          <a:prstGeom prst="smileyFace">
            <a:avLst>
              <a:gd name="adj" fmla="val -4653"/>
            </a:avLst>
          </a:prstGeom>
          <a:solidFill>
            <a:srgbClr val="C907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" r="-236"/>
          <a:stretch/>
        </p:blipFill>
        <p:spPr>
          <a:xfrm>
            <a:off x="-85457" y="0"/>
            <a:ext cx="781940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416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miley Face 3"/>
          <p:cNvSpPr/>
          <p:nvPr/>
        </p:nvSpPr>
        <p:spPr>
          <a:xfrm>
            <a:off x="8142253" y="5926332"/>
            <a:ext cx="834571" cy="783771"/>
          </a:xfrm>
          <a:prstGeom prst="smileyFace">
            <a:avLst/>
          </a:prstGeom>
          <a:solidFill>
            <a:srgbClr val="C9074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975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88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5</Words>
  <Application>Microsoft Office PowerPoint</Application>
  <PresentationFormat>Letter Paper (8.5x11 in)</PresentationFormat>
  <Paragraphs>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Arial Rounded MT Bold</vt:lpstr>
      <vt:lpstr>Bernard MT Condensed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Haley Mccune</dc:creator>
  <cp:lastModifiedBy>Haley Mccune</cp:lastModifiedBy>
  <cp:revision>18</cp:revision>
  <dcterms:created xsi:type="dcterms:W3CDTF">2014-10-02T19:30:05Z</dcterms:created>
  <dcterms:modified xsi:type="dcterms:W3CDTF">2014-10-15T19:26:14Z</dcterms:modified>
</cp:coreProperties>
</file>