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5DA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65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31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70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77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83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997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91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7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39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330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843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2A5F5-BBC2-42B9-9858-1684AE305D38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67465-658C-44C1-A93B-8428F8D404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4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4007978" y="6033331"/>
            <a:ext cx="1136591" cy="46147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632105" y="1956988"/>
            <a:ext cx="41105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Maze Game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306" y="3000111"/>
            <a:ext cx="4105707" cy="18197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77170" y="6079401"/>
            <a:ext cx="991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87439" y="6079401"/>
            <a:ext cx="77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nextslide"/>
              </a:rPr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54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3992960" y="5956214"/>
            <a:ext cx="1136591" cy="46147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2250" y="196553"/>
            <a:ext cx="213645" cy="65350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52250" y="98275"/>
            <a:ext cx="8804367" cy="1965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8856617" y="98275"/>
            <a:ext cx="213645" cy="64219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65894" y="6535052"/>
            <a:ext cx="8804367" cy="196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n 11">
            <a:hlinkClick r:id="" action="ppaction://hlinkshowjump?jump=lastslide"/>
          </p:cNvPr>
          <p:cNvSpPr/>
          <p:nvPr/>
        </p:nvSpPr>
        <p:spPr>
          <a:xfrm>
            <a:off x="470263" y="452846"/>
            <a:ext cx="592183" cy="513805"/>
          </a:xfrm>
          <a:prstGeom prst="su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265894" y="1124669"/>
            <a:ext cx="2634060" cy="1828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899954" y="1124669"/>
            <a:ext cx="219261" cy="16612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940037" y="2546647"/>
            <a:ext cx="1959917" cy="23928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940037" y="1760434"/>
            <a:ext cx="213645" cy="7862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1153682" y="1760434"/>
            <a:ext cx="1350236" cy="2820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Lightning Bolt 15">
            <a:hlinkHover r:id="" action="ppaction://hlinkshowjump?jump=nextslide"/>
          </p:cNvPr>
          <p:cNvSpPr/>
          <p:nvPr/>
        </p:nvSpPr>
        <p:spPr>
          <a:xfrm rot="21325789">
            <a:off x="3364785" y="1598064"/>
            <a:ext cx="752030" cy="888762"/>
          </a:xfrm>
          <a:prstGeom prst="lightningBol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3119215" y="1124669"/>
            <a:ext cx="1384419" cy="1828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3614871" y="2546647"/>
            <a:ext cx="1350236" cy="23928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4965107" y="1124669"/>
            <a:ext cx="247828" cy="16612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1180295" y="280672"/>
            <a:ext cx="246853" cy="4670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1427148" y="529839"/>
            <a:ext cx="3230310" cy="217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4657458" y="529839"/>
            <a:ext cx="1239140" cy="2178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940037" y="2785929"/>
            <a:ext cx="240258" cy="13075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Cross 23">
            <a:hlinkHover r:id="" action="ppaction://hlinkshowjump?jump=nextslide"/>
          </p:cNvPr>
          <p:cNvSpPr/>
          <p:nvPr/>
        </p:nvSpPr>
        <p:spPr>
          <a:xfrm>
            <a:off x="2899954" y="2997315"/>
            <a:ext cx="1010692" cy="940038"/>
          </a:xfrm>
          <a:prstGeom prst="plus">
            <a:avLst/>
          </a:prstGeom>
          <a:solidFill>
            <a:srgbClr val="D35DA0"/>
          </a:solidFill>
          <a:ln>
            <a:solidFill>
              <a:srgbClr val="D35D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4503634" y="2785929"/>
            <a:ext cx="324740" cy="17347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1180295" y="3837062"/>
            <a:ext cx="1400535" cy="2563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2364831" y="3036900"/>
            <a:ext cx="213645" cy="8055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1536375" y="3036673"/>
            <a:ext cx="820639" cy="2017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Smiley Face 28">
            <a:hlinkClick r:id="" action="ppaction://hlinkshowjump?jump=nextslide"/>
          </p:cNvPr>
          <p:cNvSpPr/>
          <p:nvPr/>
        </p:nvSpPr>
        <p:spPr>
          <a:xfrm>
            <a:off x="1640210" y="3379499"/>
            <a:ext cx="326145" cy="316438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03073" y="548217"/>
            <a:ext cx="739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linkClick r:id="" action="ppaction://hlinkshowjump?jump=lastslide"/>
              </a:rPr>
              <a:t>FINISH</a:t>
            </a:r>
            <a:endParaRPr lang="en-US" sz="1600" dirty="0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2899954" y="4238714"/>
            <a:ext cx="1603680" cy="2820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2899954" y="4520725"/>
            <a:ext cx="315519" cy="8149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5212935" y="1124669"/>
            <a:ext cx="956753" cy="1828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5896598" y="538020"/>
            <a:ext cx="262649" cy="5948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5212935" y="2515375"/>
            <a:ext cx="2202749" cy="270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7174523" y="1569515"/>
            <a:ext cx="241161" cy="9458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5528329" y="1569515"/>
            <a:ext cx="1646194" cy="3072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5528329" y="1876734"/>
            <a:ext cx="222991" cy="3879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40037" y="4093436"/>
            <a:ext cx="240258" cy="9998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1180295" y="4896740"/>
            <a:ext cx="990337" cy="1965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1947989" y="4274687"/>
            <a:ext cx="222643" cy="6238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1358781" y="4274687"/>
            <a:ext cx="589208" cy="2460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5289847" y="2785929"/>
            <a:ext cx="238482" cy="13075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5528329" y="3837062"/>
            <a:ext cx="1887355" cy="2563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7174523" y="3144852"/>
            <a:ext cx="241161" cy="6922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5989802" y="3144852"/>
            <a:ext cx="1184721" cy="2431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5989802" y="3388044"/>
            <a:ext cx="179886" cy="3078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7174523" y="4093436"/>
            <a:ext cx="241161" cy="8033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5435984" y="4587421"/>
            <a:ext cx="1756489" cy="3078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57458" y="966651"/>
            <a:ext cx="170916" cy="340898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3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Click r:id="" action="ppaction://hlinkshowjump?jump=firstslide"/>
          </p:cNvPr>
          <p:cNvSpPr/>
          <p:nvPr/>
        </p:nvSpPr>
        <p:spPr>
          <a:xfrm>
            <a:off x="3939611" y="6067514"/>
            <a:ext cx="1136591" cy="46147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72356" y="2068082"/>
            <a:ext cx="4802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660066"/>
                </a:solidFill>
              </a:rPr>
              <a:t>Game Over</a:t>
            </a:r>
            <a:endParaRPr lang="en-US" sz="3600" dirty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418" y="2798716"/>
            <a:ext cx="1674976" cy="2512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93436" y="6144361"/>
            <a:ext cx="982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" action="ppaction://hlinkshowjump?jump=firstslide"/>
              </a:rPr>
              <a:t>Try again!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2700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Click r:id="" action="ppaction://hlinkshowjump?jump=firstslide"/>
          </p:cNvPr>
          <p:cNvSpPr/>
          <p:nvPr/>
        </p:nvSpPr>
        <p:spPr>
          <a:xfrm>
            <a:off x="3777242" y="6187155"/>
            <a:ext cx="1136591" cy="46147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32105" y="1051133"/>
            <a:ext cx="640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You win!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724" y="2371669"/>
            <a:ext cx="1404109" cy="2072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88338" y="6264002"/>
            <a:ext cx="1025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MouseOver r:id="" action="ppaction://hlinkshowjump?jump=nextslide"/>
              </a:rPr>
              <a:t>Play again?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57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15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Jaymie Webb</dc:creator>
  <cp:lastModifiedBy>Jaymie Webb</cp:lastModifiedBy>
  <cp:revision>21</cp:revision>
  <dcterms:created xsi:type="dcterms:W3CDTF">2014-10-02T19:16:08Z</dcterms:created>
  <dcterms:modified xsi:type="dcterms:W3CDTF">2014-10-07T19:05:07Z</dcterms:modified>
</cp:coreProperties>
</file>