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72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12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1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05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4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0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35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4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94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1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19561-23E0-44FB-8AA0-C9C90889BF29}" type="datetimeFigureOut">
              <a:rPr lang="en-US" smtClean="0"/>
              <a:t>10/10/2014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B85C-384C-4747-8D4B-F0D08E487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Old English Text MT" panose="03040902040508030806" pitchFamily="66" charset="0"/>
              </a:rPr>
              <a:t>MAZE </a:t>
            </a:r>
            <a:endParaRPr lang="en-US" sz="3200" dirty="0">
              <a:latin typeface="Old English Text MT" panose="03040902040508030806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Yup </a:t>
            </a:r>
            <a:endParaRPr lang="en-US" dirty="0"/>
          </a:p>
        </p:txBody>
      </p:sp>
      <p:sp>
        <p:nvSpPr>
          <p:cNvPr id="4" name="Frame 3">
            <a:hlinkHover r:id="" action="ppaction://hlinkshowjump?jump=next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2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211508" y="119642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1100698" y="4572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45719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45719" y="6792686"/>
            <a:ext cx="9098281" cy="653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>
            <a:off x="9083040" y="0"/>
            <a:ext cx="60960" cy="67926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0" y="0"/>
            <a:ext cx="908303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211508" y="1224480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1098561" y="1247966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1098561" y="2450212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Hover r:id="" action="ppaction://hlinkshowjump?jump=nextslide"/>
          </p:cNvPr>
          <p:cNvSpPr/>
          <p:nvPr/>
        </p:nvSpPr>
        <p:spPr>
          <a:xfrm>
            <a:off x="1098560" y="368477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 rot="5400000">
            <a:off x="609622" y="5691621"/>
            <a:ext cx="67664" cy="11954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1098559" y="4560294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-534753" y="5763166"/>
            <a:ext cx="73792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1241189" y="6255524"/>
            <a:ext cx="1052840" cy="676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2294029" y="2838995"/>
            <a:ext cx="45719" cy="34841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4-Point Star 18">
            <a:hlinkHover r:id="" action="ppaction://hlinkshowjump?jump=nextslide"/>
          </p:cNvPr>
          <p:cNvSpPr/>
          <p:nvPr/>
        </p:nvSpPr>
        <p:spPr>
          <a:xfrm>
            <a:off x="1207555" y="4401491"/>
            <a:ext cx="989563" cy="997823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Hover r:id="" action="ppaction://hlinkshowjump?jump=nextslide"/>
          </p:cNvPr>
          <p:cNvSpPr/>
          <p:nvPr/>
        </p:nvSpPr>
        <p:spPr>
          <a:xfrm rot="19748523">
            <a:off x="1946475" y="1569570"/>
            <a:ext cx="45719" cy="13771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Hover r:id="" action="ppaction://hlinkshowjump?jump=nextslide"/>
          </p:cNvPr>
          <p:cNvSpPr/>
          <p:nvPr/>
        </p:nvSpPr>
        <p:spPr>
          <a:xfrm>
            <a:off x="1596521" y="747378"/>
            <a:ext cx="45719" cy="9427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 rot="5400000">
            <a:off x="5164907" y="-2798147"/>
            <a:ext cx="51732" cy="714278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>
            <a:hlinkHover r:id="" action="ppaction://hlinkshowjump?jump=nextslide"/>
          </p:cNvPr>
          <p:cNvSpPr/>
          <p:nvPr/>
        </p:nvSpPr>
        <p:spPr>
          <a:xfrm>
            <a:off x="8478386" y="440322"/>
            <a:ext cx="267182" cy="27346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 rot="1078076">
            <a:off x="8244585" y="690365"/>
            <a:ext cx="45719" cy="30664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>
            <a:off x="2690949" y="3931674"/>
            <a:ext cx="645305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e 26"/>
          <p:cNvSpPr/>
          <p:nvPr/>
        </p:nvSpPr>
        <p:spPr>
          <a:xfrm>
            <a:off x="8014724" y="2836911"/>
            <a:ext cx="976905" cy="958987"/>
          </a:xfrm>
          <a:prstGeom prst="pie">
            <a:avLst>
              <a:gd name="adj1" fmla="val 0"/>
              <a:gd name="adj2" fmla="val 17274782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96951" y="1849089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45719" y="2350160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403059" y="2864488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396950" y="3884702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48280" y="4452155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397293" y="5006306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Hover r:id="" action="ppaction://hlinkshowjump?jump=nextslide"/>
          </p:cNvPr>
          <p:cNvSpPr/>
          <p:nvPr/>
        </p:nvSpPr>
        <p:spPr>
          <a:xfrm>
            <a:off x="48280" y="5522002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Hover r:id="" action="ppaction://hlinkshowjump?jump=nextslide"/>
          </p:cNvPr>
          <p:cNvSpPr/>
          <p:nvPr/>
        </p:nvSpPr>
        <p:spPr>
          <a:xfrm>
            <a:off x="-2309" y="3340735"/>
            <a:ext cx="701610" cy="469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ame 38">
            <a:hlinkHover r:id="" action="ppaction://hlinkshowjump?jump=lastslide"/>
          </p:cNvPr>
          <p:cNvSpPr/>
          <p:nvPr/>
        </p:nvSpPr>
        <p:spPr>
          <a:xfrm>
            <a:off x="131560" y="6419821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ectangle 39">
            <a:hlinkHover r:id="" action="ppaction://hlinkshowjump?jump=nextslide"/>
          </p:cNvPr>
          <p:cNvSpPr/>
          <p:nvPr/>
        </p:nvSpPr>
        <p:spPr>
          <a:xfrm>
            <a:off x="7390377" y="2703538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Hover r:id="" action="ppaction://hlinkshowjump?jump=nextslide"/>
          </p:cNvPr>
          <p:cNvSpPr/>
          <p:nvPr/>
        </p:nvSpPr>
        <p:spPr>
          <a:xfrm>
            <a:off x="7390376" y="1486658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Hover r:id="" action="ppaction://hlinkshowjump?jump=nextslide"/>
          </p:cNvPr>
          <p:cNvSpPr/>
          <p:nvPr/>
        </p:nvSpPr>
        <p:spPr>
          <a:xfrm>
            <a:off x="7392434" y="1247967"/>
            <a:ext cx="45719" cy="10941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>
            <a:off x="7429677" y="1133728"/>
            <a:ext cx="1048709" cy="492254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Hover r:id="" action="ppaction://hlinkshowjump?jump=nextslide"/>
          </p:cNvPr>
          <p:cNvSpPr/>
          <p:nvPr/>
        </p:nvSpPr>
        <p:spPr>
          <a:xfrm>
            <a:off x="2272199" y="1249712"/>
            <a:ext cx="511920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hlinkHover r:id="" action="ppaction://hlinkshowjump?jump=nextslide"/>
          </p:cNvPr>
          <p:cNvSpPr/>
          <p:nvPr/>
        </p:nvSpPr>
        <p:spPr>
          <a:xfrm rot="10800000">
            <a:off x="7058919" y="802582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hlinkHover r:id="" action="ppaction://hlinkshowjump?jump=nextslide"/>
          </p:cNvPr>
          <p:cNvSpPr/>
          <p:nvPr/>
        </p:nvSpPr>
        <p:spPr>
          <a:xfrm rot="10800000">
            <a:off x="6562692" y="806124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Isosceles Triangle 46">
            <a:hlinkHover r:id="" action="ppaction://hlinkshowjump?jump=nextslide"/>
          </p:cNvPr>
          <p:cNvSpPr/>
          <p:nvPr/>
        </p:nvSpPr>
        <p:spPr>
          <a:xfrm rot="10800000">
            <a:off x="6007615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Isosceles Triangle 47">
            <a:hlinkHover r:id="" action="ppaction://hlinkshowjump?jump=nextslide"/>
          </p:cNvPr>
          <p:cNvSpPr/>
          <p:nvPr/>
        </p:nvSpPr>
        <p:spPr>
          <a:xfrm rot="10800000">
            <a:off x="5452538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Isosceles Triangle 48">
            <a:hlinkHover r:id="" action="ppaction://hlinkshowjump?jump=nextslide"/>
          </p:cNvPr>
          <p:cNvSpPr/>
          <p:nvPr/>
        </p:nvSpPr>
        <p:spPr>
          <a:xfrm rot="10800000">
            <a:off x="4991679" y="799112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Isosceles Triangle 49">
            <a:hlinkHover r:id="" action="ppaction://hlinkshowjump?jump=nextslide"/>
          </p:cNvPr>
          <p:cNvSpPr/>
          <p:nvPr/>
        </p:nvSpPr>
        <p:spPr>
          <a:xfrm rot="10800000">
            <a:off x="4501395" y="80736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>
            <a:hlinkHover r:id="" action="ppaction://hlinkshowjump?jump=nextslide"/>
          </p:cNvPr>
          <p:cNvSpPr/>
          <p:nvPr/>
        </p:nvSpPr>
        <p:spPr>
          <a:xfrm rot="10800000">
            <a:off x="4015295" y="791435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Isosceles Triangle 51">
            <a:hlinkHover r:id="" action="ppaction://hlinkshowjump?jump=nextslide"/>
          </p:cNvPr>
          <p:cNvSpPr/>
          <p:nvPr/>
        </p:nvSpPr>
        <p:spPr>
          <a:xfrm rot="10800000">
            <a:off x="3451649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hlinkHover r:id="" action="ppaction://hlinkshowjump?jump=nextslide"/>
          </p:cNvPr>
          <p:cNvSpPr/>
          <p:nvPr/>
        </p:nvSpPr>
        <p:spPr>
          <a:xfrm rot="10800000">
            <a:off x="2977491" y="806123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hlinkHover r:id="" action="ppaction://hlinkshowjump?jump=nextslide"/>
          </p:cNvPr>
          <p:cNvSpPr/>
          <p:nvPr/>
        </p:nvSpPr>
        <p:spPr>
          <a:xfrm rot="10800000">
            <a:off x="2499231" y="798880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hlinkHover r:id="" action="ppaction://hlinkshowjump?jump=nextslide"/>
          </p:cNvPr>
          <p:cNvSpPr/>
          <p:nvPr/>
        </p:nvSpPr>
        <p:spPr>
          <a:xfrm rot="10800000">
            <a:off x="2084025" y="807429"/>
            <a:ext cx="266765" cy="223681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Hover r:id="" action="ppaction://hlinkshowjump?jump=nextslide"/>
          </p:cNvPr>
          <p:cNvSpPr/>
          <p:nvPr/>
        </p:nvSpPr>
        <p:spPr>
          <a:xfrm>
            <a:off x="2271169" y="1260821"/>
            <a:ext cx="45719" cy="10812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Hover r:id="" action="ppaction://hlinkshowjump?jump=nextslide"/>
          </p:cNvPr>
          <p:cNvSpPr/>
          <p:nvPr/>
        </p:nvSpPr>
        <p:spPr>
          <a:xfrm rot="1274375">
            <a:off x="2475136" y="2008903"/>
            <a:ext cx="45719" cy="9295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Hover r:id="" action="ppaction://hlinkshowjump?jump=nextslide"/>
          </p:cNvPr>
          <p:cNvSpPr/>
          <p:nvPr/>
        </p:nvSpPr>
        <p:spPr>
          <a:xfrm>
            <a:off x="2639900" y="2026336"/>
            <a:ext cx="1282986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Hover r:id="" action="ppaction://hlinkshowjump?jump=nextslide"/>
          </p:cNvPr>
          <p:cNvSpPr/>
          <p:nvPr/>
        </p:nvSpPr>
        <p:spPr>
          <a:xfrm>
            <a:off x="3916160" y="2026336"/>
            <a:ext cx="2832963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Hover r:id="" action="ppaction://hlinkshowjump?jump=nextslide"/>
          </p:cNvPr>
          <p:cNvSpPr/>
          <p:nvPr/>
        </p:nvSpPr>
        <p:spPr>
          <a:xfrm>
            <a:off x="2628162" y="153002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hlinkHover r:id="" action="ppaction://hlinkshowjump?jump=nextslide"/>
          </p:cNvPr>
          <p:cNvSpPr/>
          <p:nvPr/>
        </p:nvSpPr>
        <p:spPr>
          <a:xfrm>
            <a:off x="2923757" y="124796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Hover r:id="" action="ppaction://hlinkshowjump?jump=nextslide"/>
          </p:cNvPr>
          <p:cNvSpPr/>
          <p:nvPr/>
        </p:nvSpPr>
        <p:spPr>
          <a:xfrm>
            <a:off x="3268661" y="1492481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Hover r:id="" action="ppaction://hlinkshowjump?jump=nextslide"/>
          </p:cNvPr>
          <p:cNvSpPr/>
          <p:nvPr/>
        </p:nvSpPr>
        <p:spPr>
          <a:xfrm>
            <a:off x="3566479" y="1272572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Hover r:id="" action="ppaction://hlinkshowjump?jump=nextslide"/>
          </p:cNvPr>
          <p:cNvSpPr/>
          <p:nvPr/>
        </p:nvSpPr>
        <p:spPr>
          <a:xfrm>
            <a:off x="3900825" y="1509993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Hover r:id="" action="ppaction://hlinkshowjump?jump=nextslide"/>
          </p:cNvPr>
          <p:cNvSpPr/>
          <p:nvPr/>
        </p:nvSpPr>
        <p:spPr>
          <a:xfrm>
            <a:off x="4213395" y="123832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Hover r:id="" action="ppaction://hlinkshowjump?jump=nextslide"/>
          </p:cNvPr>
          <p:cNvSpPr/>
          <p:nvPr/>
        </p:nvSpPr>
        <p:spPr>
          <a:xfrm>
            <a:off x="4523463" y="151133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Hover r:id="" action="ppaction://hlinkshowjump?jump=nextslide"/>
          </p:cNvPr>
          <p:cNvSpPr/>
          <p:nvPr/>
        </p:nvSpPr>
        <p:spPr>
          <a:xfrm>
            <a:off x="4813972" y="125271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Hover r:id="" action="ppaction://hlinkshowjump?jump=nextslide"/>
          </p:cNvPr>
          <p:cNvSpPr/>
          <p:nvPr/>
        </p:nvSpPr>
        <p:spPr>
          <a:xfrm>
            <a:off x="5075172" y="1509993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Hover r:id="" action="ppaction://hlinkshowjump?jump=nextslide"/>
          </p:cNvPr>
          <p:cNvSpPr/>
          <p:nvPr/>
        </p:nvSpPr>
        <p:spPr>
          <a:xfrm>
            <a:off x="5353968" y="1247950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Hover r:id="" action="ppaction://hlinkshowjump?jump=nextslide"/>
          </p:cNvPr>
          <p:cNvSpPr/>
          <p:nvPr/>
        </p:nvSpPr>
        <p:spPr>
          <a:xfrm>
            <a:off x="5635791" y="1521636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Hover r:id="" action="ppaction://hlinkshowjump?jump=nextslide"/>
          </p:cNvPr>
          <p:cNvSpPr/>
          <p:nvPr/>
        </p:nvSpPr>
        <p:spPr>
          <a:xfrm>
            <a:off x="5934554" y="1246845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Hover r:id="" action="ppaction://hlinkshowjump?jump=nextslide"/>
          </p:cNvPr>
          <p:cNvSpPr/>
          <p:nvPr/>
        </p:nvSpPr>
        <p:spPr>
          <a:xfrm>
            <a:off x="6247574" y="1499788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Hover r:id="" action="ppaction://hlinkshowjump?jump=nextslide"/>
          </p:cNvPr>
          <p:cNvSpPr/>
          <p:nvPr/>
        </p:nvSpPr>
        <p:spPr>
          <a:xfrm>
            <a:off x="6565098" y="1246712"/>
            <a:ext cx="48555" cy="5567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llate 30">
            <a:hlinkHover r:id="" action="ppaction://hlinkshowjump?jump=nextslide"/>
          </p:cNvPr>
          <p:cNvSpPr/>
          <p:nvPr/>
        </p:nvSpPr>
        <p:spPr>
          <a:xfrm>
            <a:off x="6104709" y="2194560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Flowchart: Collate 76">
            <a:hlinkHover r:id="" action="ppaction://hlinkshowjump?jump=nextslide"/>
          </p:cNvPr>
          <p:cNvSpPr/>
          <p:nvPr/>
        </p:nvSpPr>
        <p:spPr>
          <a:xfrm>
            <a:off x="6094719" y="3105228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Flowchart: Collate 77">
            <a:hlinkHover r:id="" action="ppaction://hlinkshowjump?jump=nextslide"/>
          </p:cNvPr>
          <p:cNvSpPr/>
          <p:nvPr/>
        </p:nvSpPr>
        <p:spPr>
          <a:xfrm>
            <a:off x="5295588" y="2189397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Flowchart: Collate 78">
            <a:hlinkHover r:id="" action="ppaction://hlinkshowjump?jump=nextslide"/>
          </p:cNvPr>
          <p:cNvSpPr/>
          <p:nvPr/>
        </p:nvSpPr>
        <p:spPr>
          <a:xfrm>
            <a:off x="5274892" y="3097432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Flowchart: Collate 79">
            <a:hlinkHover r:id="" action="ppaction://hlinkshowjump?jump=nextslide"/>
          </p:cNvPr>
          <p:cNvSpPr/>
          <p:nvPr/>
        </p:nvSpPr>
        <p:spPr>
          <a:xfrm>
            <a:off x="4446915" y="2183356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Flowchart: Collate 80">
            <a:hlinkHover r:id="" action="ppaction://hlinkshowjump?jump=nextslide"/>
          </p:cNvPr>
          <p:cNvSpPr/>
          <p:nvPr/>
        </p:nvSpPr>
        <p:spPr>
          <a:xfrm>
            <a:off x="4445075" y="3117245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Flowchart: Collate 81">
            <a:hlinkHover r:id="" action="ppaction://hlinkshowjump?jump=nextslide"/>
          </p:cNvPr>
          <p:cNvSpPr/>
          <p:nvPr/>
        </p:nvSpPr>
        <p:spPr>
          <a:xfrm>
            <a:off x="3559330" y="2181601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Flowchart: Collate 82">
            <a:hlinkHover r:id="" action="ppaction://hlinkshowjump?jump=nextslide"/>
          </p:cNvPr>
          <p:cNvSpPr/>
          <p:nvPr/>
        </p:nvSpPr>
        <p:spPr>
          <a:xfrm>
            <a:off x="3549716" y="3105228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Flowchart: Collate 83">
            <a:hlinkHover r:id="" action="ppaction://hlinkshowjump?jump=nextslide"/>
          </p:cNvPr>
          <p:cNvSpPr/>
          <p:nvPr/>
        </p:nvSpPr>
        <p:spPr>
          <a:xfrm>
            <a:off x="2782784" y="2181601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Flowchart: Collate 84">
            <a:hlinkHover r:id="" action="ppaction://hlinkshowjump?jump=nextslide"/>
          </p:cNvPr>
          <p:cNvSpPr/>
          <p:nvPr/>
        </p:nvSpPr>
        <p:spPr>
          <a:xfrm>
            <a:off x="2719899" y="3104804"/>
            <a:ext cx="508944" cy="716900"/>
          </a:xfrm>
          <a:prstGeom prst="flowChartCollat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>
            <a:hlinkHover r:id="" action="ppaction://hlinkshowjump?jump=nextslide"/>
          </p:cNvPr>
          <p:cNvSpPr/>
          <p:nvPr/>
        </p:nvSpPr>
        <p:spPr>
          <a:xfrm>
            <a:off x="2690949" y="3921819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hlinkHover r:id="" action="ppaction://hlinkshowjump?jump=nextslide"/>
          </p:cNvPr>
          <p:cNvSpPr/>
          <p:nvPr/>
        </p:nvSpPr>
        <p:spPr>
          <a:xfrm>
            <a:off x="2294239" y="6255522"/>
            <a:ext cx="6467927" cy="6591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hlinkHover r:id="" action="ppaction://hlinkshowjump?jump=nextslide"/>
          </p:cNvPr>
          <p:cNvSpPr/>
          <p:nvPr/>
        </p:nvSpPr>
        <p:spPr>
          <a:xfrm>
            <a:off x="2685901" y="5338354"/>
            <a:ext cx="45719" cy="99474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hlinkHover r:id="" action="ppaction://hlinkshowjump?jump=nextslide"/>
          </p:cNvPr>
          <p:cNvSpPr/>
          <p:nvPr/>
        </p:nvSpPr>
        <p:spPr>
          <a:xfrm>
            <a:off x="2958524" y="4327190"/>
            <a:ext cx="45719" cy="16364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hlinkHover r:id="" action="ppaction://hlinkshowjump?jump=nextslide"/>
          </p:cNvPr>
          <p:cNvSpPr/>
          <p:nvPr/>
        </p:nvSpPr>
        <p:spPr>
          <a:xfrm>
            <a:off x="3180380" y="3982985"/>
            <a:ext cx="45719" cy="9995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hlinkHover r:id="" action="ppaction://hlinkshowjump?jump=nextslide"/>
          </p:cNvPr>
          <p:cNvSpPr/>
          <p:nvPr/>
        </p:nvSpPr>
        <p:spPr>
          <a:xfrm>
            <a:off x="3184715" y="5338354"/>
            <a:ext cx="45719" cy="9494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Hover r:id="" action="ppaction://hlinkshowjump?jump=nextslide"/>
          </p:cNvPr>
          <p:cNvSpPr/>
          <p:nvPr/>
        </p:nvSpPr>
        <p:spPr>
          <a:xfrm>
            <a:off x="3229484" y="5338354"/>
            <a:ext cx="385549" cy="686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Hover r:id="" action="ppaction://hlinkshowjump?jump=nextslide"/>
          </p:cNvPr>
          <p:cNvSpPr/>
          <p:nvPr/>
        </p:nvSpPr>
        <p:spPr>
          <a:xfrm>
            <a:off x="3185497" y="4910501"/>
            <a:ext cx="437522" cy="724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Hover r:id="" action="ppaction://hlinkshowjump?jump=nextslide"/>
          </p:cNvPr>
          <p:cNvSpPr/>
          <p:nvPr/>
        </p:nvSpPr>
        <p:spPr>
          <a:xfrm>
            <a:off x="3831736" y="4910501"/>
            <a:ext cx="49635" cy="13644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Hover r:id="" action="ppaction://hlinkshowjump?jump=nextslide"/>
          </p:cNvPr>
          <p:cNvSpPr/>
          <p:nvPr/>
        </p:nvSpPr>
        <p:spPr>
          <a:xfrm flipH="1">
            <a:off x="3568337" y="5399314"/>
            <a:ext cx="45719" cy="6044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hlinkHover r:id="" action="ppaction://hlinkshowjump?jump=nextslide"/>
          </p:cNvPr>
          <p:cNvSpPr/>
          <p:nvPr/>
        </p:nvSpPr>
        <p:spPr>
          <a:xfrm>
            <a:off x="3356038" y="5698929"/>
            <a:ext cx="54868" cy="5841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hlinkHover r:id="" action="ppaction://hlinkshowjump?jump=nextslide"/>
          </p:cNvPr>
          <p:cNvSpPr/>
          <p:nvPr/>
        </p:nvSpPr>
        <p:spPr>
          <a:xfrm>
            <a:off x="3835652" y="4316019"/>
            <a:ext cx="45719" cy="63946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hlinkHover r:id="" action="ppaction://hlinkshowjump?jump=nextslide"/>
          </p:cNvPr>
          <p:cNvSpPr/>
          <p:nvPr/>
        </p:nvSpPr>
        <p:spPr>
          <a:xfrm>
            <a:off x="3489496" y="4546069"/>
            <a:ext cx="350911" cy="725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hlinkHover r:id="" action="ppaction://hlinkshowjump?jump=nextslide"/>
          </p:cNvPr>
          <p:cNvSpPr/>
          <p:nvPr/>
        </p:nvSpPr>
        <p:spPr>
          <a:xfrm>
            <a:off x="3227035" y="4073496"/>
            <a:ext cx="442776" cy="5595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hlinkHover r:id="" action="ppaction://hlinkshowjump?jump=nextslide"/>
          </p:cNvPr>
          <p:cNvSpPr/>
          <p:nvPr/>
        </p:nvSpPr>
        <p:spPr>
          <a:xfrm>
            <a:off x="3220592" y="3979796"/>
            <a:ext cx="449219" cy="11678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hlinkHover r:id="" action="ppaction://hlinkshowjump?jump=nextslide"/>
          </p:cNvPr>
          <p:cNvSpPr/>
          <p:nvPr/>
        </p:nvSpPr>
        <p:spPr>
          <a:xfrm>
            <a:off x="4125817" y="3980171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hlinkHover r:id="" action="ppaction://hlinkshowjump?jump=nextslide"/>
          </p:cNvPr>
          <p:cNvSpPr/>
          <p:nvPr/>
        </p:nvSpPr>
        <p:spPr>
          <a:xfrm>
            <a:off x="4124131" y="5464864"/>
            <a:ext cx="157248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hlinkHover r:id="" action="ppaction://hlinkshowjump?jump=nextslide"/>
          </p:cNvPr>
          <p:cNvSpPr/>
          <p:nvPr/>
        </p:nvSpPr>
        <p:spPr>
          <a:xfrm>
            <a:off x="4376785" y="4246012"/>
            <a:ext cx="48679" cy="969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hlinkHover r:id="" action="ppaction://hlinkshowjump?jump=nextslide"/>
          </p:cNvPr>
          <p:cNvSpPr/>
          <p:nvPr/>
        </p:nvSpPr>
        <p:spPr>
          <a:xfrm>
            <a:off x="4380389" y="4246430"/>
            <a:ext cx="79694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hlinkHover r:id="" action="ppaction://hlinkshowjump?jump=nextslide"/>
          </p:cNvPr>
          <p:cNvSpPr/>
          <p:nvPr/>
        </p:nvSpPr>
        <p:spPr>
          <a:xfrm>
            <a:off x="5138751" y="4247706"/>
            <a:ext cx="45719" cy="3983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hlinkHover r:id="" action="ppaction://hlinkshowjump?jump=nextslide"/>
          </p:cNvPr>
          <p:cNvSpPr/>
          <p:nvPr/>
        </p:nvSpPr>
        <p:spPr>
          <a:xfrm>
            <a:off x="5133230" y="4613381"/>
            <a:ext cx="325718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hlinkHover r:id="" action="ppaction://hlinkshowjump?jump=nextslide"/>
          </p:cNvPr>
          <p:cNvSpPr/>
          <p:nvPr/>
        </p:nvSpPr>
        <p:spPr>
          <a:xfrm>
            <a:off x="5433282" y="3967598"/>
            <a:ext cx="45719" cy="6926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hlinkHover r:id="" action="ppaction://hlinkshowjump?jump=nextslide"/>
          </p:cNvPr>
          <p:cNvSpPr/>
          <p:nvPr/>
        </p:nvSpPr>
        <p:spPr>
          <a:xfrm>
            <a:off x="4665285" y="4560294"/>
            <a:ext cx="45719" cy="93641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hlinkHover r:id="" action="ppaction://hlinkshowjump?jump=nextslide"/>
          </p:cNvPr>
          <p:cNvSpPr/>
          <p:nvPr/>
        </p:nvSpPr>
        <p:spPr>
          <a:xfrm>
            <a:off x="4927728" y="4288495"/>
            <a:ext cx="46441" cy="8524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hlinkHover r:id="" action="ppaction://hlinkshowjump?jump=nextslide"/>
          </p:cNvPr>
          <p:cNvSpPr/>
          <p:nvPr/>
        </p:nvSpPr>
        <p:spPr>
          <a:xfrm>
            <a:off x="5159444" y="5037088"/>
            <a:ext cx="45719" cy="4700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hlinkHover r:id="" action="ppaction://hlinkshowjump?jump=nextslide"/>
          </p:cNvPr>
          <p:cNvSpPr/>
          <p:nvPr/>
        </p:nvSpPr>
        <p:spPr>
          <a:xfrm>
            <a:off x="5698912" y="4292149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hlinkHover r:id="" action="ppaction://hlinkshowjump?jump=nextslide"/>
          </p:cNvPr>
          <p:cNvSpPr/>
          <p:nvPr/>
        </p:nvSpPr>
        <p:spPr>
          <a:xfrm>
            <a:off x="5433739" y="4537434"/>
            <a:ext cx="45719" cy="68967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hlinkHover r:id="" action="ppaction://hlinkshowjump?jump=nextslide"/>
          </p:cNvPr>
          <p:cNvSpPr/>
          <p:nvPr/>
        </p:nvSpPr>
        <p:spPr>
          <a:xfrm>
            <a:off x="5981987" y="3965516"/>
            <a:ext cx="45719" cy="6805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hlinkHover r:id="" action="ppaction://hlinkshowjump?jump=nextslide"/>
          </p:cNvPr>
          <p:cNvSpPr/>
          <p:nvPr/>
        </p:nvSpPr>
        <p:spPr>
          <a:xfrm>
            <a:off x="4244199" y="5784275"/>
            <a:ext cx="45719" cy="5275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hlinkHover r:id="" action="ppaction://hlinkshowjump?jump=nextslide"/>
          </p:cNvPr>
          <p:cNvSpPr/>
          <p:nvPr/>
        </p:nvSpPr>
        <p:spPr>
          <a:xfrm>
            <a:off x="4529664" y="5460833"/>
            <a:ext cx="45719" cy="5388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hlinkHover r:id="" action="ppaction://hlinkshowjump?jump=nextslide"/>
          </p:cNvPr>
          <p:cNvSpPr/>
          <p:nvPr/>
        </p:nvSpPr>
        <p:spPr>
          <a:xfrm flipH="1">
            <a:off x="4783103" y="5786026"/>
            <a:ext cx="45719" cy="4781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hlinkHover r:id="" action="ppaction://hlinkshowjump?jump=nextslide"/>
          </p:cNvPr>
          <p:cNvSpPr/>
          <p:nvPr/>
        </p:nvSpPr>
        <p:spPr>
          <a:xfrm>
            <a:off x="5068422" y="5460833"/>
            <a:ext cx="45719" cy="5375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hlinkHover r:id="" action="ppaction://hlinkshowjump?jump=nextslide"/>
          </p:cNvPr>
          <p:cNvSpPr/>
          <p:nvPr/>
        </p:nvSpPr>
        <p:spPr>
          <a:xfrm>
            <a:off x="5374145" y="5808885"/>
            <a:ext cx="45719" cy="52557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hlinkHover r:id="" action="ppaction://hlinkshowjump?jump=nextslide"/>
          </p:cNvPr>
          <p:cNvSpPr/>
          <p:nvPr/>
        </p:nvSpPr>
        <p:spPr>
          <a:xfrm>
            <a:off x="5682301" y="5460833"/>
            <a:ext cx="45719" cy="5265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hlinkHover r:id="" action="ppaction://hlinkshowjump?jump=nextslide"/>
          </p:cNvPr>
          <p:cNvSpPr/>
          <p:nvPr/>
        </p:nvSpPr>
        <p:spPr>
          <a:xfrm>
            <a:off x="5690363" y="5947486"/>
            <a:ext cx="306791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hlinkHover r:id="" action="ppaction://hlinkshowjump?jump=nextslide"/>
          </p:cNvPr>
          <p:cNvSpPr/>
          <p:nvPr/>
        </p:nvSpPr>
        <p:spPr>
          <a:xfrm>
            <a:off x="8716472" y="5947486"/>
            <a:ext cx="45719" cy="3733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hlinkHover r:id="" action="ppaction://hlinkshowjump?jump=nextslide"/>
          </p:cNvPr>
          <p:cNvSpPr/>
          <p:nvPr/>
        </p:nvSpPr>
        <p:spPr>
          <a:xfrm>
            <a:off x="5981389" y="4600406"/>
            <a:ext cx="45719" cy="1013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hlinkHover r:id="" action="ppaction://hlinkshowjump?jump=nextslide"/>
          </p:cNvPr>
          <p:cNvSpPr/>
          <p:nvPr/>
        </p:nvSpPr>
        <p:spPr>
          <a:xfrm>
            <a:off x="6280477" y="4744613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hlinkHover r:id="" action="ppaction://hlinkshowjump?jump=nextslide"/>
          </p:cNvPr>
          <p:cNvSpPr/>
          <p:nvPr/>
        </p:nvSpPr>
        <p:spPr>
          <a:xfrm>
            <a:off x="6577000" y="5201696"/>
            <a:ext cx="1022348" cy="598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hlinkHover r:id="" action="ppaction://hlinkshowjump?jump=nextslide"/>
          </p:cNvPr>
          <p:cNvSpPr/>
          <p:nvPr/>
        </p:nvSpPr>
        <p:spPr>
          <a:xfrm>
            <a:off x="6580803" y="3987540"/>
            <a:ext cx="45719" cy="12257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hlinkHover r:id="" action="ppaction://hlinkshowjump?jump=nextslide"/>
          </p:cNvPr>
          <p:cNvSpPr/>
          <p:nvPr/>
        </p:nvSpPr>
        <p:spPr>
          <a:xfrm>
            <a:off x="6588611" y="5594749"/>
            <a:ext cx="45719" cy="39080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hlinkHover r:id="" action="ppaction://hlinkshowjump?jump=nextslide"/>
          </p:cNvPr>
          <p:cNvSpPr/>
          <p:nvPr/>
        </p:nvSpPr>
        <p:spPr>
          <a:xfrm>
            <a:off x="6888649" y="5203523"/>
            <a:ext cx="48056" cy="4816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hlinkHover r:id="" action="ppaction://hlinkshowjump?jump=nextslide"/>
          </p:cNvPr>
          <p:cNvSpPr/>
          <p:nvPr/>
        </p:nvSpPr>
        <p:spPr>
          <a:xfrm>
            <a:off x="7201458" y="5588950"/>
            <a:ext cx="53921" cy="37510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hlinkHover r:id="" action="ppaction://hlinkshowjump?jump=nextslide"/>
          </p:cNvPr>
          <p:cNvSpPr/>
          <p:nvPr/>
        </p:nvSpPr>
        <p:spPr>
          <a:xfrm>
            <a:off x="7538100" y="5213272"/>
            <a:ext cx="54751" cy="4718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hlinkHover r:id="" action="ppaction://hlinkshowjump?jump=nextslide"/>
          </p:cNvPr>
          <p:cNvSpPr/>
          <p:nvPr/>
        </p:nvSpPr>
        <p:spPr>
          <a:xfrm>
            <a:off x="7868106" y="4931238"/>
            <a:ext cx="45719" cy="103238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hlinkHover r:id="" action="ppaction://hlinkshowjump?jump=nextslide"/>
          </p:cNvPr>
          <p:cNvSpPr/>
          <p:nvPr/>
        </p:nvSpPr>
        <p:spPr>
          <a:xfrm>
            <a:off x="6928326" y="4885519"/>
            <a:ext cx="9854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hlinkHover r:id="" action="ppaction://hlinkshowjump?jump=nextslide"/>
          </p:cNvPr>
          <p:cNvSpPr/>
          <p:nvPr/>
        </p:nvSpPr>
        <p:spPr>
          <a:xfrm>
            <a:off x="6928326" y="4292148"/>
            <a:ext cx="45835" cy="63908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hlinkHover r:id="" action="ppaction://hlinkshowjump?jump=nextslide"/>
          </p:cNvPr>
          <p:cNvSpPr/>
          <p:nvPr/>
        </p:nvSpPr>
        <p:spPr>
          <a:xfrm flipH="1">
            <a:off x="6965505" y="4279481"/>
            <a:ext cx="932294" cy="5644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hlinkHover r:id="" action="ppaction://hlinkshowjump?jump=nextslide"/>
          </p:cNvPr>
          <p:cNvSpPr/>
          <p:nvPr/>
        </p:nvSpPr>
        <p:spPr>
          <a:xfrm>
            <a:off x="8140404" y="4278042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hlinkHover r:id="" action="ppaction://hlinkshowjump?jump=nextslide"/>
          </p:cNvPr>
          <p:cNvSpPr/>
          <p:nvPr/>
        </p:nvSpPr>
        <p:spPr>
          <a:xfrm flipH="1">
            <a:off x="7879341" y="4278042"/>
            <a:ext cx="45719" cy="31917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hlinkHover r:id="" action="ppaction://hlinkshowjump?jump=nextslide"/>
          </p:cNvPr>
          <p:cNvSpPr/>
          <p:nvPr/>
        </p:nvSpPr>
        <p:spPr>
          <a:xfrm>
            <a:off x="7579016" y="4600405"/>
            <a:ext cx="55700" cy="3229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hlinkHover r:id="" action="ppaction://hlinkshowjump?jump=nextslide"/>
          </p:cNvPr>
          <p:cNvSpPr/>
          <p:nvPr/>
        </p:nvSpPr>
        <p:spPr>
          <a:xfrm>
            <a:off x="7338612" y="4313943"/>
            <a:ext cx="45719" cy="299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hlinkHover r:id="" action="ppaction://hlinkshowjump?jump=nextslide"/>
          </p:cNvPr>
          <p:cNvSpPr/>
          <p:nvPr/>
        </p:nvSpPr>
        <p:spPr>
          <a:xfrm>
            <a:off x="7090075" y="4600405"/>
            <a:ext cx="45719" cy="31321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hlinkHover r:id="" action="ppaction://hlinkshowjump?jump=nextslide"/>
          </p:cNvPr>
          <p:cNvSpPr/>
          <p:nvPr/>
        </p:nvSpPr>
        <p:spPr>
          <a:xfrm>
            <a:off x="8429789" y="4269288"/>
            <a:ext cx="707242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hlinkHover r:id="" action="ppaction://hlinkshowjump?jump=nextslide"/>
          </p:cNvPr>
          <p:cNvSpPr/>
          <p:nvPr/>
        </p:nvSpPr>
        <p:spPr>
          <a:xfrm>
            <a:off x="8423992" y="4274426"/>
            <a:ext cx="45719" cy="6106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hlinkHover r:id="" action="ppaction://hlinkshowjump?jump=nextslide"/>
          </p:cNvPr>
          <p:cNvSpPr/>
          <p:nvPr/>
        </p:nvSpPr>
        <p:spPr>
          <a:xfrm flipV="1">
            <a:off x="8140499" y="5330975"/>
            <a:ext cx="45719" cy="3410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hlinkHover r:id="" action="ppaction://hlinkshowjump?jump=nextslide"/>
          </p:cNvPr>
          <p:cNvSpPr/>
          <p:nvPr/>
        </p:nvSpPr>
        <p:spPr>
          <a:xfrm flipH="1">
            <a:off x="8186123" y="5630699"/>
            <a:ext cx="591194" cy="5187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hlinkHover r:id="" action="ppaction://hlinkshowjump?jump=nextslide"/>
          </p:cNvPr>
          <p:cNvSpPr/>
          <p:nvPr/>
        </p:nvSpPr>
        <p:spPr>
          <a:xfrm>
            <a:off x="8712649" y="5655516"/>
            <a:ext cx="45719" cy="36728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 143">
            <a:hlinkHover r:id="" action="ppaction://hlinkshowjump?jump=nextslide"/>
          </p:cNvPr>
          <p:cNvSpPr/>
          <p:nvPr/>
        </p:nvSpPr>
        <p:spPr>
          <a:xfrm flipV="1">
            <a:off x="8429789" y="4871600"/>
            <a:ext cx="48597" cy="4423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hlinkHover r:id="" action="ppaction://hlinkshowjump?jump=nextslide"/>
          </p:cNvPr>
          <p:cNvSpPr/>
          <p:nvPr/>
        </p:nvSpPr>
        <p:spPr>
          <a:xfrm>
            <a:off x="8729381" y="4577030"/>
            <a:ext cx="45719" cy="106076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hlinkHover r:id="" action="ppaction://hlinkshowjump?jump=nextslide"/>
          </p:cNvPr>
          <p:cNvSpPr/>
          <p:nvPr/>
        </p:nvSpPr>
        <p:spPr>
          <a:xfrm>
            <a:off x="8712649" y="5743197"/>
            <a:ext cx="47535" cy="7611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hlinkHover r:id="" action="ppaction://hlinkshowjump?jump=nextslide"/>
          </p:cNvPr>
          <p:cNvSpPr/>
          <p:nvPr/>
        </p:nvSpPr>
        <p:spPr>
          <a:xfrm flipH="1">
            <a:off x="8304990" y="658882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hlinkHover r:id="" action="ppaction://hlinkshowjump?jump=nextslide"/>
          </p:cNvPr>
          <p:cNvSpPr/>
          <p:nvPr/>
        </p:nvSpPr>
        <p:spPr>
          <a:xfrm flipH="1">
            <a:off x="7936623" y="632795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hlinkHover r:id="" action="ppaction://hlinkshowjump?jump=nextslide"/>
          </p:cNvPr>
          <p:cNvSpPr/>
          <p:nvPr/>
        </p:nvSpPr>
        <p:spPr>
          <a:xfrm flipH="1">
            <a:off x="7569991" y="660973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>
            <a:hlinkHover r:id="" action="ppaction://hlinkshowjump?jump=nextslide"/>
          </p:cNvPr>
          <p:cNvSpPr/>
          <p:nvPr/>
        </p:nvSpPr>
        <p:spPr>
          <a:xfrm flipH="1">
            <a:off x="7147693" y="633514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hlinkHover r:id="" action="ppaction://hlinkshowjump?jump=nextslide"/>
          </p:cNvPr>
          <p:cNvSpPr/>
          <p:nvPr/>
        </p:nvSpPr>
        <p:spPr>
          <a:xfrm flipH="1">
            <a:off x="6814800" y="6601888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Rectangle 151">
            <a:hlinkHover r:id="" action="ppaction://hlinkshowjump?jump=nextslide"/>
          </p:cNvPr>
          <p:cNvSpPr/>
          <p:nvPr/>
        </p:nvSpPr>
        <p:spPr>
          <a:xfrm flipH="1">
            <a:off x="6423332" y="6325643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hlinkHover r:id="" action="ppaction://hlinkshowjump?jump=nextslide"/>
          </p:cNvPr>
          <p:cNvSpPr/>
          <p:nvPr/>
        </p:nvSpPr>
        <p:spPr>
          <a:xfrm flipH="1">
            <a:off x="6046845" y="657465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Rectangle 153">
            <a:hlinkHover r:id="" action="ppaction://hlinkshowjump?jump=nextslide"/>
          </p:cNvPr>
          <p:cNvSpPr/>
          <p:nvPr/>
        </p:nvSpPr>
        <p:spPr>
          <a:xfrm flipH="1">
            <a:off x="5653193" y="6317986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Rectangle 154">
            <a:hlinkHover r:id="" action="ppaction://hlinkshowjump?jump=nextslide"/>
          </p:cNvPr>
          <p:cNvSpPr/>
          <p:nvPr/>
        </p:nvSpPr>
        <p:spPr>
          <a:xfrm flipH="1">
            <a:off x="5189320" y="658234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>
            <a:hlinkHover r:id="" action="ppaction://hlinkshowjump?jump=nextslide"/>
          </p:cNvPr>
          <p:cNvSpPr/>
          <p:nvPr/>
        </p:nvSpPr>
        <p:spPr>
          <a:xfrm flipH="1">
            <a:off x="4731220" y="633514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Rectangle 156">
            <a:hlinkHover r:id="" action="ppaction://hlinkshowjump?jump=nextslide"/>
          </p:cNvPr>
          <p:cNvSpPr/>
          <p:nvPr/>
        </p:nvSpPr>
        <p:spPr>
          <a:xfrm flipH="1">
            <a:off x="4269211" y="657445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>
            <a:hlinkHover r:id="" action="ppaction://hlinkshowjump?jump=nextslide"/>
          </p:cNvPr>
          <p:cNvSpPr/>
          <p:nvPr/>
        </p:nvSpPr>
        <p:spPr>
          <a:xfrm flipH="1">
            <a:off x="3824730" y="632628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>
            <a:hlinkHover r:id="" action="ppaction://hlinkshowjump?jump=nextslide"/>
          </p:cNvPr>
          <p:cNvSpPr/>
          <p:nvPr/>
        </p:nvSpPr>
        <p:spPr>
          <a:xfrm flipH="1">
            <a:off x="3396111" y="657445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Rectangle 159">
            <a:hlinkHover r:id="" action="ppaction://hlinkshowjump?jump=nextslide"/>
          </p:cNvPr>
          <p:cNvSpPr/>
          <p:nvPr/>
        </p:nvSpPr>
        <p:spPr>
          <a:xfrm flipH="1">
            <a:off x="2970506" y="6309217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160">
            <a:hlinkHover r:id="" action="ppaction://hlinkshowjump?jump=nextslide"/>
          </p:cNvPr>
          <p:cNvSpPr/>
          <p:nvPr/>
        </p:nvSpPr>
        <p:spPr>
          <a:xfrm flipH="1">
            <a:off x="2579960" y="6590751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>
            <a:hlinkHover r:id="" action="ppaction://hlinkshowjump?jump=nextslide"/>
          </p:cNvPr>
          <p:cNvSpPr/>
          <p:nvPr/>
        </p:nvSpPr>
        <p:spPr>
          <a:xfrm flipH="1">
            <a:off x="2174287" y="6317986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>
            <a:hlinkHover r:id="" action="ppaction://hlinkshowjump?jump=nextslide"/>
          </p:cNvPr>
          <p:cNvSpPr/>
          <p:nvPr/>
        </p:nvSpPr>
        <p:spPr>
          <a:xfrm flipH="1">
            <a:off x="1802510" y="6589862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>
            <a:hlinkHover r:id="" action="ppaction://hlinkshowjump?jump=nextslide"/>
          </p:cNvPr>
          <p:cNvSpPr/>
          <p:nvPr/>
        </p:nvSpPr>
        <p:spPr>
          <a:xfrm flipH="1">
            <a:off x="1421091" y="6333543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>
            <a:hlinkHover r:id="" action="ppaction://hlinkshowjump?jump=nextslide"/>
          </p:cNvPr>
          <p:cNvSpPr/>
          <p:nvPr/>
        </p:nvSpPr>
        <p:spPr>
          <a:xfrm flipH="1">
            <a:off x="989197" y="6572489"/>
            <a:ext cx="45719" cy="2089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9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26 0.00023 L 0.09896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112 -0.06134 L -0.18907 0.00579 L -0.30122 -0.05995 L -0.36389 0.00579 L -0.44948 -0.06134 L -0.51771 0.00579 L -0.6066 -0.05995 L -0.67257 0.00579 L -0.754 -0.06134 L -0.8033 0.00741 L -0.8033 -0.05555 L -0.73525 0.00579 L -0.67483 -0.05856 L -0.59688 0.0044 L -0.5231 -0.05995 L -0.44514 0.00741 L -0.37049 -0.06134 L -0.29462 0.0044 L -0.21112 -0.05995 L -0.1066 0.00579 L 0 -0.06134 L 0 0 Z " pathEditMode="relative" ptsTypes="AAAAAAAAAAAAAAAAAAAAAAA">
                                      <p:cBhvr>
                                        <p:cTn id="12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0.00104 0.03935 L -1.66667E-6 3.7037E-6 Z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67362E-19 L 0.00104 0.03936 L -1.94444E-6 -8.67362E-19 Z " pathEditMode="relative" ptsTypes="A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00104 0.03935 L -3.05556E-6 -7.40741E-7 Z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00104 0.03935 L 2.5E-6 3.7037E-6 Z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00104 0.03935 L 3.33333E-6 1.11111E-6 Z " pathEditMode="relative" rAng="0" ptsTypes="AAA">
                                      <p:cBhvr>
                                        <p:cTn id="2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L 0.00105 0.03935 L -4.44444E-6 2.22222E-6 Z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81481E-6 L 0.00104 0.03936 L -3.05556E-6 -4.81481E-6 Z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00105 0.03935 L -3.88889E-6 3.7037E-6 Z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6 L 0.00104 0.03935 L 2.22222E-6 3.7037E-6 Z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00104 0.03935 L 2.77778E-6 1.11111E-6 Z " pathEditMode="relative" rAng="0" ptsTypes="AAA">
                                      <p:cBhvr>
                                        <p:cTn id="3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0.00105 0.03935 L -4.72222E-6 2.22222E-6 Z " pathEditMode="relative" rAng="0" ptsTypes="AAA">
                                      <p:cBhvr>
                                        <p:cTn id="4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96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9" grpId="0" animBg="1"/>
      <p:bldP spid="24" grpId="0" animBg="1"/>
      <p:bldP spid="27" grpId="0" animBg="1"/>
      <p:bldP spid="38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31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Game Over Man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rame 4">
            <a:hlinkHover r:id="" action="ppaction://hlinkshowjump?jump=previous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3602038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Winning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rame 3">
            <a:hlinkHover r:id="" action="ppaction://hlinkshowjump?jump=firstslide"/>
          </p:cNvPr>
          <p:cNvSpPr/>
          <p:nvPr/>
        </p:nvSpPr>
        <p:spPr>
          <a:xfrm>
            <a:off x="339695" y="145279"/>
            <a:ext cx="692209" cy="273465"/>
          </a:xfrm>
          <a:prstGeom prst="fram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24" y="360203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4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6</Words>
  <Application>Microsoft Office PowerPoint</Application>
  <PresentationFormat>Letter Paper (8.5x11 in)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Old English Text MT</vt:lpstr>
      <vt:lpstr>Office Theme</vt:lpstr>
      <vt:lpstr>MAZE </vt:lpstr>
      <vt:lpstr>PowerPoint Presentation</vt:lpstr>
      <vt:lpstr>Game Over Man </vt:lpstr>
      <vt:lpstr>Winning  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Jerek Rigdon</dc:creator>
  <cp:lastModifiedBy>Jerek Rigdon</cp:lastModifiedBy>
  <cp:revision>20</cp:revision>
  <dcterms:created xsi:type="dcterms:W3CDTF">2014-10-02T19:15:52Z</dcterms:created>
  <dcterms:modified xsi:type="dcterms:W3CDTF">2014-10-10T19:42:02Z</dcterms:modified>
</cp:coreProperties>
</file>