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78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9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31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8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8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5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66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78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7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6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5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31946-960A-4AE0-9ED3-388EAE22038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941BC-846D-4C62-B568-3B1A0C6DA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434" y="481429"/>
            <a:ext cx="7772400" cy="2387600"/>
          </a:xfrm>
        </p:spPr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start if you dare…</a:t>
            </a:r>
            <a:endParaRPr lang="en-US" dirty="0"/>
          </a:p>
        </p:txBody>
      </p:sp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4046434" y="268763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7529" y="2886139"/>
            <a:ext cx="69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9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079485" y="3055122"/>
            <a:ext cx="914400" cy="914400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>
              <a:snd r:embed="rId2" name="drumroll.wav"/>
            </a:hlinkHover>
          </p:cNvPr>
          <p:cNvSpPr/>
          <p:nvPr/>
        </p:nvSpPr>
        <p:spPr>
          <a:xfrm>
            <a:off x="1" y="0"/>
            <a:ext cx="2478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Hover r:id="" action="ppaction://hlinkshowjump?jump=nextslide">
              <a:snd r:embed="rId2" name="drumroll.wav"/>
            </a:hlinkHover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2524" y="-6394"/>
            <a:ext cx="262151" cy="6870787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57705" y="-4209110"/>
            <a:ext cx="228587" cy="8634019"/>
          </a:xfrm>
          <a:prstGeom prst="rect">
            <a:avLst/>
          </a:prstGeom>
        </p:spPr>
      </p:pic>
      <p:pic>
        <p:nvPicPr>
          <p:cNvPr id="9" name="Picture 8">
            <a:hlinkHover r:id="" action="ppaction://hlinkshowjump?jump=nextslide">
              <a:snd r:embed="rId2" name="drumroll.wav"/>
            </a:hlinkHover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454493" y="2423486"/>
            <a:ext cx="235010" cy="8634019"/>
          </a:xfrm>
          <a:prstGeom prst="rect">
            <a:avLst/>
          </a:prstGeom>
        </p:spPr>
      </p:pic>
      <p:sp>
        <p:nvSpPr>
          <p:cNvPr id="10" name="L-Shape 9">
            <a:hlinkHover r:id="" action="ppaction://hlinkshowjump?jump=nextslide"/>
          </p:cNvPr>
          <p:cNvSpPr/>
          <p:nvPr/>
        </p:nvSpPr>
        <p:spPr>
          <a:xfrm rot="10800000">
            <a:off x="4642451" y="215954"/>
            <a:ext cx="410316" cy="298248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>
            <a:hlinkHover r:id="" action="ppaction://hlinkshowjump?jump=nextslide"/>
          </p:cNvPr>
          <p:cNvSpPr/>
          <p:nvPr/>
        </p:nvSpPr>
        <p:spPr>
          <a:xfrm>
            <a:off x="2090639" y="107899"/>
            <a:ext cx="1849225" cy="1625976"/>
          </a:xfrm>
          <a:prstGeom prst="mathMultiply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721" y="700757"/>
            <a:ext cx="262151" cy="2845748"/>
          </a:xfrm>
          <a:prstGeom prst="rect">
            <a:avLst/>
          </a:prstGeom>
        </p:spPr>
      </p:pic>
      <p:sp>
        <p:nvSpPr>
          <p:cNvPr id="18" name="Curved Down Arrow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362392">
            <a:off x="1772462" y="857629"/>
            <a:ext cx="2536854" cy="10273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Moon 1">
            <a:hlinkHover r:id="" action="ppaction://hlinkshowjump?jump=nextslide"/>
          </p:cNvPr>
          <p:cNvSpPr/>
          <p:nvPr/>
        </p:nvSpPr>
        <p:spPr>
          <a:xfrm>
            <a:off x="-276052" y="1761973"/>
            <a:ext cx="1279029" cy="1878537"/>
          </a:xfrm>
          <a:prstGeom prst="mo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wn Arrow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978694">
            <a:off x="2670633" y="3151654"/>
            <a:ext cx="1190628" cy="3309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7536" y="4172346"/>
            <a:ext cx="2289290" cy="214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0342" y="4803345"/>
            <a:ext cx="2304488" cy="231668"/>
          </a:xfrm>
          <a:prstGeom prst="rect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468401" y="4786349"/>
            <a:ext cx="307633" cy="164859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7799088" y="5656327"/>
            <a:ext cx="914400" cy="914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rved Left Arrow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2419055">
            <a:off x="4422259" y="3032402"/>
            <a:ext cx="501641" cy="12461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lowchart: Terminator 18">
            <a:hlinkHover r:id="" action="ppaction://hlinkshowjump?jump=nextslide"/>
          </p:cNvPr>
          <p:cNvSpPr/>
          <p:nvPr/>
        </p:nvSpPr>
        <p:spPr>
          <a:xfrm>
            <a:off x="3841857" y="4774884"/>
            <a:ext cx="1744729" cy="3048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501902" y="4800115"/>
            <a:ext cx="326659" cy="18339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Terminator 21">
            <a:hlinkHover r:id="" action="ppaction://hlinkshowjump?jump=nextslide"/>
          </p:cNvPr>
          <p:cNvSpPr/>
          <p:nvPr/>
        </p:nvSpPr>
        <p:spPr>
          <a:xfrm>
            <a:off x="3996002" y="5994350"/>
            <a:ext cx="1259030" cy="25254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ie 22">
            <a:hlinkHover r:id="" action="ppaction://hlinkshowjump?jump=nextslide"/>
          </p:cNvPr>
          <p:cNvSpPr/>
          <p:nvPr/>
        </p:nvSpPr>
        <p:spPr>
          <a:xfrm>
            <a:off x="5016550" y="3351444"/>
            <a:ext cx="1297362" cy="1335892"/>
          </a:xfrm>
          <a:prstGeom prst="pi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Isosceles Triangle 23"/>
          <p:cNvSpPr/>
          <p:nvPr/>
        </p:nvSpPr>
        <p:spPr>
          <a:xfrm>
            <a:off x="254988" y="4972594"/>
            <a:ext cx="1242886" cy="16503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/>
          <p:cNvSpPr/>
          <p:nvPr/>
        </p:nvSpPr>
        <p:spPr>
          <a:xfrm rot="5400000">
            <a:off x="5060564" y="206306"/>
            <a:ext cx="1424945" cy="14442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7719311" y="5284090"/>
            <a:ext cx="797528" cy="2136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7417302" y="5272755"/>
            <a:ext cx="302009" cy="1343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e 27">
            <a:hlinkHover r:id="" action="ppaction://hlinkshowjump?jump=nextslide"/>
          </p:cNvPr>
          <p:cNvSpPr/>
          <p:nvPr/>
        </p:nvSpPr>
        <p:spPr>
          <a:xfrm>
            <a:off x="7533221" y="3695023"/>
            <a:ext cx="1264448" cy="1355260"/>
          </a:xfrm>
          <a:prstGeom prst="pi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 rot="17201816">
            <a:off x="4837842" y="1428163"/>
            <a:ext cx="2861143" cy="15164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7433175" y="928425"/>
            <a:ext cx="136704" cy="43925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7782312" y="215953"/>
            <a:ext cx="120341" cy="698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7562572" y="1119499"/>
            <a:ext cx="1017268" cy="170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e 34">
            <a:hlinkHover r:id="" action="ppaction://hlinkshowjump?jump=nextslide"/>
          </p:cNvPr>
          <p:cNvSpPr/>
          <p:nvPr/>
        </p:nvSpPr>
        <p:spPr>
          <a:xfrm>
            <a:off x="7986834" y="274456"/>
            <a:ext cx="756572" cy="686451"/>
          </a:xfrm>
          <a:prstGeom prst="pi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7783916" y="1455378"/>
            <a:ext cx="1166275" cy="194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314" y="1832373"/>
            <a:ext cx="1176630" cy="207282"/>
          </a:xfrm>
          <a:prstGeom prst="rect">
            <a:avLst/>
          </a:prstGeom>
        </p:spPr>
      </p:pic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7819919" y="2287231"/>
            <a:ext cx="1015357" cy="179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7569879" y="2701241"/>
            <a:ext cx="946960" cy="212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7884995" y="3222673"/>
            <a:ext cx="955187" cy="230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3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55112E-17 C 3.05556E-6 0.0331 0.02708 0.05995 0.06007 0.05995 C 0.09896 0.05995 0.11302 0.03009 0.11892 0.01204 L 0.125 -0.01204 C 0.13107 -0.03009 0.146 -0.05995 0.18993 -0.05995 C 0.21805 -0.05995 0.25 -0.0331 0.25 5.55112E-17 C 0.25 0.0331 0.21805 0.05995 0.18993 0.05995 C 0.146 0.05995 0.13107 0.03009 0.125 0.01204 L 0.11892 -0.01204 C 0.11302 -0.03009 0.09896 -0.05995 0.06007 -0.05995 C 0.02708 -0.05995 3.05556E-6 -0.0331 3.05556E-6 5.55112E-17 Z " pathEditMode="relative" rAng="0" ptsTypes="AAAAAAAAA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52 0.00093 L -0.22483 0.00093 " pathEditMode="relative" rAng="0" ptsTypes="AA">
                                      <p:cBhvr>
                                        <p:cTn id="10" dur="2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5787 L 0.00087 0.192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1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6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31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3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 animBg="1"/>
      <p:bldP spid="5" grpId="0" animBg="1"/>
      <p:bldP spid="19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30" grpId="0" animBg="1"/>
      <p:bldP spid="32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0512"/>
            <a:ext cx="7772400" cy="2387600"/>
          </a:xfrm>
        </p:spPr>
        <p:txBody>
          <a:bodyPr/>
          <a:lstStyle/>
          <a:p>
            <a:r>
              <a:rPr lang="en-US" dirty="0" smtClean="0"/>
              <a:t>Sucks to suck, doesn’t it.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8547" y="2602937"/>
            <a:ext cx="6858000" cy="1655762"/>
          </a:xfrm>
        </p:spPr>
        <p:txBody>
          <a:bodyPr/>
          <a:lstStyle/>
          <a:p>
            <a:r>
              <a:rPr lang="en-US" dirty="0" smtClean="0"/>
              <a:t>I feel like you could try harder.</a:t>
            </a:r>
            <a:endParaRPr lang="en-US" dirty="0"/>
          </a:p>
        </p:txBody>
      </p:sp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4170346" y="316971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>
            <a:hlinkClick r:id="" action="ppaction://hlinkshowjump?jump=previousslide"/>
          </p:cNvPr>
          <p:cNvSpPr txBox="1"/>
          <p:nvPr/>
        </p:nvSpPr>
        <p:spPr>
          <a:xfrm>
            <a:off x="4264350" y="3344299"/>
            <a:ext cx="726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start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17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You’re the winner!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Play again?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114800" y="4135089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257" y="305290"/>
            <a:ext cx="1847850" cy="2466975"/>
          </a:xfrm>
          <a:prstGeom prst="rect">
            <a:avLst/>
          </a:prstGeom>
        </p:spPr>
      </p:pic>
      <p:sp>
        <p:nvSpPr>
          <p:cNvPr id="6" name="TextBox 5">
            <a:hlinkClick r:id="" action="ppaction://hlinkshowjump?jump=lastslideviewed"/>
            <a:hlinkHover r:id="" action="ppaction://hlinkshowjump?jump=lastslideviewed"/>
          </p:cNvPr>
          <p:cNvSpPr txBox="1"/>
          <p:nvPr/>
        </p:nvSpPr>
        <p:spPr>
          <a:xfrm>
            <a:off x="4215213" y="4429919"/>
            <a:ext cx="713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3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34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first maze</vt:lpstr>
      <vt:lpstr>PowerPoint Presentation</vt:lpstr>
      <vt:lpstr>Sucks to suck, doesn’t it.</vt:lpstr>
      <vt:lpstr>You’re the winner!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maze</dc:title>
  <dc:creator>Makayla Jones</dc:creator>
  <cp:lastModifiedBy>Makayla Jones</cp:lastModifiedBy>
  <cp:revision>17</cp:revision>
  <dcterms:created xsi:type="dcterms:W3CDTF">2014-10-02T19:15:50Z</dcterms:created>
  <dcterms:modified xsi:type="dcterms:W3CDTF">2014-10-07T19:37:59Z</dcterms:modified>
</cp:coreProperties>
</file>