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81" autoAdjust="0"/>
    <p:restoredTop sz="94660"/>
  </p:normalViewPr>
  <p:slideViewPr>
    <p:cSldViewPr snapToGrid="0">
      <p:cViewPr varScale="1">
        <p:scale>
          <a:sx n="78" d="100"/>
          <a:sy n="78" d="100"/>
        </p:scale>
        <p:origin x="125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28020" y="1769541"/>
            <a:ext cx="7080026" cy="1828801"/>
          </a:xfrm>
        </p:spPr>
        <p:txBody>
          <a:bodyPr anchor="b">
            <a:normAutofit/>
          </a:bodyPr>
          <a:lstStyle>
            <a:lvl1pPr algn="ctr"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020" y="3598339"/>
            <a:ext cx="7080026" cy="1049867"/>
          </a:xfrm>
        </p:spPr>
        <p:txBody>
          <a:bodyPr anchor="t"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BA4DDD-2F59-4EF3-A251-6452BC0B9FBE}" type="datetimeFigureOut">
              <a:rPr lang="en-US" smtClean="0"/>
              <a:t>10/15/2014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36C3FA-5DE1-4F21-A39C-F5D854A0A4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20036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Slate-V2-SD-pano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3995" y="540085"/>
            <a:ext cx="7656010" cy="383437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54" y="4565255"/>
            <a:ext cx="7766495" cy="543472"/>
          </a:xfrm>
        </p:spPr>
        <p:txBody>
          <a:bodyPr anchor="b">
            <a:normAutofit/>
          </a:bodyPr>
          <a:lstStyle>
            <a:lvl1pPr algn="ctr">
              <a:defRPr sz="2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26217" y="695010"/>
            <a:ext cx="7285600" cy="3525671"/>
          </a:xfr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46" y="5108728"/>
            <a:ext cx="7765322" cy="682472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BA4DDD-2F59-4EF3-A251-6452BC0B9FBE}" type="datetimeFigureOut">
              <a:rPr lang="en-US" smtClean="0"/>
              <a:t>10/15/2014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36C3FA-5DE1-4F21-A39C-F5D854A0A4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18755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46" y="608437"/>
            <a:ext cx="7765322" cy="353434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46" y="4295180"/>
            <a:ext cx="7765322" cy="1501826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BA4DDD-2F59-4EF3-A251-6452BC0B9FBE}" type="datetimeFigureOut">
              <a:rPr lang="en-US" smtClean="0"/>
              <a:t>10/15/2014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36C3FA-5DE1-4F21-A39C-F5D854A0A4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701379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4659" y="609600"/>
            <a:ext cx="6977064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290484" y="3610033"/>
            <a:ext cx="6564224" cy="532749"/>
          </a:xfrm>
        </p:spPr>
        <p:txBody>
          <a:bodyPr anchor="t">
            <a:normAutofit/>
          </a:bodyPr>
          <a:lstStyle>
            <a:lvl1pPr marL="0" indent="0" algn="r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46" y="4304353"/>
            <a:ext cx="7765322" cy="1489496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BA4DDD-2F59-4EF3-A251-6452BC0B9FBE}" type="datetimeFigureOut">
              <a:rPr lang="en-US" smtClean="0"/>
              <a:t>10/15/2014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36C3FA-5DE1-4F21-A39C-F5D854A0A4D4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627459" y="873912"/>
            <a:ext cx="4572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828359" y="2933245"/>
            <a:ext cx="4572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62315086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46" y="2126943"/>
            <a:ext cx="7765322" cy="25118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9" y="4650556"/>
            <a:ext cx="7764149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BA4DDD-2F59-4EF3-A251-6452BC0B9FBE}" type="datetimeFigureOut">
              <a:rPr lang="en-US" smtClean="0"/>
              <a:t>10/15/2014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36C3FA-5DE1-4F21-A39C-F5D854A0A4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216192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85346" y="609600"/>
            <a:ext cx="7765322" cy="9704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346" y="1885950"/>
            <a:ext cx="2475738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346" y="2571750"/>
            <a:ext cx="2475738" cy="321945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35033" y="1885950"/>
            <a:ext cx="2475738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331076" y="2571750"/>
            <a:ext cx="2475738" cy="321945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74929" y="1885950"/>
            <a:ext cx="2475738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5974929" y="2571750"/>
            <a:ext cx="2475738" cy="321945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BA4DDD-2F59-4EF3-A251-6452BC0B9FBE}" type="datetimeFigureOut">
              <a:rPr lang="en-US" smtClean="0"/>
              <a:t>10/15/2014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36C3FA-5DE1-4F21-A39C-F5D854A0A4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261626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Slate-V2-SD-3col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9239" y="1826045"/>
            <a:ext cx="2529046" cy="1833558"/>
          </a:xfrm>
          <a:prstGeom prst="rect">
            <a:avLst/>
          </a:prstGeom>
        </p:spPr>
      </p:pic>
      <p:pic>
        <p:nvPicPr>
          <p:cNvPr id="28" name="Picture 27" descr="Slate-V2-SD-3col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93813" y="1826045"/>
            <a:ext cx="2529046" cy="1833558"/>
          </a:xfrm>
          <a:prstGeom prst="rect">
            <a:avLst/>
          </a:prstGeom>
        </p:spPr>
      </p:pic>
      <p:pic>
        <p:nvPicPr>
          <p:cNvPr id="29" name="Picture 28" descr="Slate-V2-SD-3col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21715" y="1826045"/>
            <a:ext cx="2529046" cy="1833558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5346" y="609600"/>
            <a:ext cx="7765322" cy="9704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5346" y="3904106"/>
            <a:ext cx="2475738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763577" y="1938918"/>
            <a:ext cx="2319276" cy="1602954"/>
          </a:xfrm>
          <a:prstGeom prst="roundRect">
            <a:avLst>
              <a:gd name="adj" fmla="val 1858"/>
            </a:avLst>
          </a:prstGeo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5346" y="4480369"/>
            <a:ext cx="2475738" cy="1310833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32091" y="3904106"/>
            <a:ext cx="2475738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409307" y="1939094"/>
            <a:ext cx="2319276" cy="1608164"/>
          </a:xfrm>
          <a:prstGeom prst="roundRect">
            <a:avLst>
              <a:gd name="adj" fmla="val 1858"/>
            </a:avLst>
          </a:prstGeo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331075" y="4480368"/>
            <a:ext cx="2476753" cy="1310833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75023" y="3904106"/>
            <a:ext cx="2475738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6056774" y="1934432"/>
            <a:ext cx="2319276" cy="1607294"/>
          </a:xfrm>
          <a:prstGeom prst="roundRect">
            <a:avLst>
              <a:gd name="adj" fmla="val 1858"/>
            </a:avLst>
          </a:prstGeo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974929" y="4480366"/>
            <a:ext cx="2475738" cy="131083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BA4DDD-2F59-4EF3-A251-6452BC0B9FBE}" type="datetimeFigureOut">
              <a:rPr lang="en-US" smtClean="0"/>
              <a:t>10/15/2014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36C3FA-5DE1-4F21-A39C-F5D854A0A4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022361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BA4DDD-2F59-4EF3-A251-6452BC0B9FBE}" type="datetimeFigureOut">
              <a:rPr lang="en-US" smtClean="0"/>
              <a:t>10/15/2014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36C3FA-5DE1-4F21-A39C-F5D854A0A4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776062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37302" y="609600"/>
            <a:ext cx="1713365" cy="518160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347" y="609600"/>
            <a:ext cx="5937654" cy="5181601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BA4DDD-2F59-4EF3-A251-6452BC0B9FBE}" type="datetimeFigureOut">
              <a:rPr lang="en-US" smtClean="0"/>
              <a:t>10/15/2014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36C3FA-5DE1-4F21-A39C-F5D854A0A4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31352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BA4DDD-2F59-4EF3-A251-6452BC0B9FBE}" type="datetimeFigureOut">
              <a:rPr lang="en-US" smtClean="0"/>
              <a:t>10/15/2014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36C3FA-5DE1-4F21-A39C-F5D854A0A4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80647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1551" y="1761068"/>
            <a:ext cx="7192913" cy="1828813"/>
          </a:xfrm>
        </p:spPr>
        <p:txBody>
          <a:bodyPr anchor="b"/>
          <a:lstStyle>
            <a:lvl1pPr algn="ctr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1551" y="3589879"/>
            <a:ext cx="7192913" cy="1507054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BA4DDD-2F59-4EF3-A251-6452BC0B9FBE}" type="datetimeFigureOut">
              <a:rPr lang="en-US" smtClean="0"/>
              <a:t>10/15/2014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36C3FA-5DE1-4F21-A39C-F5D854A0A4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70298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347" y="1732449"/>
            <a:ext cx="3795373" cy="4058750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2169" y="1732450"/>
            <a:ext cx="3798499" cy="4058751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BA4DDD-2F59-4EF3-A251-6452BC0B9FBE}" type="datetimeFigureOut">
              <a:rPr lang="en-US" smtClean="0"/>
              <a:t>10/15/2014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36C3FA-5DE1-4F21-A39C-F5D854A0A4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34433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Slate-V2-SD-comp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345" y="1770323"/>
            <a:ext cx="3787423" cy="4112953"/>
          </a:xfrm>
          <a:prstGeom prst="rect">
            <a:avLst/>
          </a:prstGeom>
        </p:spPr>
      </p:pic>
      <p:pic>
        <p:nvPicPr>
          <p:cNvPr id="14" name="Picture 13" descr="Slate-V2-SD-comp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3245" y="1770323"/>
            <a:ext cx="3787423" cy="411295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4404" y="1835254"/>
            <a:ext cx="3657258" cy="544884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4404" y="2380138"/>
            <a:ext cx="3657258" cy="3411063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21225" y="1835255"/>
            <a:ext cx="3671498" cy="544883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21225" y="2380138"/>
            <a:ext cx="3671498" cy="3411063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BA4DDD-2F59-4EF3-A251-6452BC0B9FBE}" type="datetimeFigureOut">
              <a:rPr lang="en-US" smtClean="0"/>
              <a:t>10/15/2014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36C3FA-5DE1-4F21-A39C-F5D854A0A4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33180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BA4DDD-2F59-4EF3-A251-6452BC0B9FBE}" type="datetimeFigureOut">
              <a:rPr lang="en-US" smtClean="0"/>
              <a:t>10/15/2014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36C3FA-5DE1-4F21-A39C-F5D854A0A4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10170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BA4DDD-2F59-4EF3-A251-6452BC0B9FBE}" type="datetimeFigureOut">
              <a:rPr lang="en-US" smtClean="0"/>
              <a:t>10/15/2014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36C3FA-5DE1-4F21-A39C-F5D854A0A4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9467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47" y="609600"/>
            <a:ext cx="2780167" cy="182191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41725" y="609600"/>
            <a:ext cx="4808943" cy="518160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47" y="2431518"/>
            <a:ext cx="2780167" cy="3359681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BA4DDD-2F59-4EF3-A251-6452BC0B9FBE}" type="datetimeFigureOut">
              <a:rPr lang="en-US" smtClean="0"/>
              <a:t>10/15/2014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36C3FA-5DE1-4F21-A39C-F5D854A0A4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58352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Slate-V2-SD-vert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4987" y="609923"/>
            <a:ext cx="3428146" cy="520547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47" y="609923"/>
            <a:ext cx="3924676" cy="1829338"/>
          </a:xfrm>
        </p:spPr>
        <p:txBody>
          <a:bodyPr anchor="b">
            <a:noAutofit/>
          </a:bodyPr>
          <a:lstStyle>
            <a:lvl1pPr algn="ctr">
              <a:defRPr sz="32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976728" y="743989"/>
            <a:ext cx="3165375" cy="4912822"/>
          </a:xfr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47" y="2439261"/>
            <a:ext cx="3924676" cy="337613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BA4DDD-2F59-4EF3-A251-6452BC0B9FBE}" type="datetimeFigureOut">
              <a:rPr lang="en-US" smtClean="0"/>
              <a:t>10/15/2014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36C3FA-5DE1-4F21-A39C-F5D854A0A4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46511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346" y="609600"/>
            <a:ext cx="7765322" cy="970450"/>
          </a:xfrm>
          <a:prstGeom prst="rect">
            <a:avLst/>
          </a:prstGeom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346" y="1732450"/>
            <a:ext cx="7765322" cy="4058751"/>
          </a:xfrm>
          <a:prstGeom prst="rect">
            <a:avLst/>
          </a:prstGeom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759052" y="5883276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lumMod val="95000"/>
                  </a:schemeClr>
                </a:solidFill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</a:defRPr>
            </a:lvl1pPr>
          </a:lstStyle>
          <a:p>
            <a:fld id="{6ABA4DDD-2F59-4EF3-A251-6452BC0B9FBE}" type="datetimeFigureOut">
              <a:rPr lang="en-US" smtClean="0"/>
              <a:t>10/15/2014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347" y="5883276"/>
            <a:ext cx="500464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</a:schemeClr>
                </a:solidFill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85509" y="5883276"/>
            <a:ext cx="56515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lumMod val="95000"/>
                  </a:schemeClr>
                </a:solidFill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</a:defRPr>
            </a:lvl1pPr>
          </a:lstStyle>
          <a:p>
            <a:fld id="{A436C3FA-5DE1-4F21-A39C-F5D854A0A4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294223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  <p:sldLayoutId id="2147483702" r:id="rId12"/>
    <p:sldLayoutId id="2147483703" r:id="rId13"/>
    <p:sldLayoutId id="2147483704" r:id="rId14"/>
    <p:sldLayoutId id="2147483705" r:id="rId15"/>
    <p:sldLayoutId id="2147483706" r:id="rId16"/>
    <p:sldLayoutId id="2147483707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20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1pPr>
      <a:lvl2pPr marL="720000" indent="-270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"/>
        <a:defRPr sz="18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2pPr>
      <a:lvl3pPr marL="1026000" indent="-216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6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3pPr>
      <a:lvl4pPr marL="1386000" indent="-216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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4pPr>
      <a:lvl5pPr marL="1674000" indent="-216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5pPr>
      <a:lvl6pPr marL="20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6pPr>
      <a:lvl7pPr marL="240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7pPr>
      <a:lvl8pPr marL="278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8pPr>
      <a:lvl9pPr marL="310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316194" y="5631678"/>
            <a:ext cx="1196412" cy="76057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Start</a:t>
            </a:r>
          </a:p>
          <a:p>
            <a:pPr algn="ctr"/>
            <a:r>
              <a:rPr lang="en-US" dirty="0" smtClean="0">
                <a:hlinkClick r:id="" action="ppaction://hlinkshowjump?jump=nextslide"/>
              </a:rPr>
              <a:t>here</a:t>
            </a:r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1341690" y="1999716"/>
            <a:ext cx="599914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600" dirty="0" smtClean="0">
                <a:latin typeface="Algerian" panose="04020705040A02060702" pitchFamily="82" charset="0"/>
              </a:rPr>
              <a:t>maze</a:t>
            </a:r>
            <a:endParaRPr lang="en-US" sz="6600" dirty="0">
              <a:latin typeface="Algerian" panose="04020705040A02060702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1687325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162369" y="5674408"/>
            <a:ext cx="1196412" cy="76057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start</a:t>
            </a:r>
            <a:endParaRPr lang="en-US" dirty="0"/>
          </a:p>
        </p:txBody>
      </p:sp>
      <p:sp>
        <p:nvSpPr>
          <p:cNvPr id="2" name="Rectangle 1">
            <a:hlinkHover r:id="" action="ppaction://hlinkshowjump?jump=nextslide"/>
          </p:cNvPr>
          <p:cNvSpPr/>
          <p:nvPr/>
        </p:nvSpPr>
        <p:spPr>
          <a:xfrm>
            <a:off x="1469878" y="2179178"/>
            <a:ext cx="128186" cy="467882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hlinkHover r:id="" action="ppaction://hlinkshowjump?jump=nextslide"/>
          </p:cNvPr>
          <p:cNvSpPr/>
          <p:nvPr/>
        </p:nvSpPr>
        <p:spPr>
          <a:xfrm>
            <a:off x="0" y="-8543"/>
            <a:ext cx="9144000" cy="119641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hlinkHover r:id="" action="ppaction://hlinkshowjump?jump=nextslide"/>
          </p:cNvPr>
          <p:cNvSpPr/>
          <p:nvPr/>
        </p:nvSpPr>
        <p:spPr>
          <a:xfrm>
            <a:off x="1598064" y="2179178"/>
            <a:ext cx="675117" cy="1367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hlinkHover r:id="" action="ppaction://hlinkshowjump?jump=nextslide"/>
          </p:cNvPr>
          <p:cNvSpPr/>
          <p:nvPr/>
        </p:nvSpPr>
        <p:spPr>
          <a:xfrm>
            <a:off x="0" y="115368"/>
            <a:ext cx="145278" cy="6742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hlinkHover r:id="" action="ppaction://hlinkshowjump?jump=nextslide"/>
          </p:cNvPr>
          <p:cNvSpPr/>
          <p:nvPr/>
        </p:nvSpPr>
        <p:spPr>
          <a:xfrm rot="5400000">
            <a:off x="703961" y="722476"/>
            <a:ext cx="1616578" cy="17162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hlinkHover r:id="" action="ppaction://hlinkshowjump?jump=nextslide"/>
          </p:cNvPr>
          <p:cNvSpPr/>
          <p:nvPr/>
        </p:nvSpPr>
        <p:spPr>
          <a:xfrm>
            <a:off x="1426436" y="1616579"/>
            <a:ext cx="846745" cy="135309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hlinkHover r:id="" action="ppaction://hlinkshowjump?jump=nextslide"/>
          </p:cNvPr>
          <p:cNvSpPr/>
          <p:nvPr/>
        </p:nvSpPr>
        <p:spPr>
          <a:xfrm rot="5400000">
            <a:off x="1525424" y="2867116"/>
            <a:ext cx="1563879" cy="188006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hlinkHover r:id="" action="ppaction://hlinkshowjump?jump=nextslide"/>
          </p:cNvPr>
          <p:cNvSpPr/>
          <p:nvPr/>
        </p:nvSpPr>
        <p:spPr>
          <a:xfrm>
            <a:off x="1935622" y="1616579"/>
            <a:ext cx="846745" cy="135309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hlinkHover r:id="" action="ppaction://hlinkshowjump?jump=nextslide"/>
          </p:cNvPr>
          <p:cNvSpPr/>
          <p:nvPr/>
        </p:nvSpPr>
        <p:spPr>
          <a:xfrm rot="5400000">
            <a:off x="1884344" y="2426293"/>
            <a:ext cx="1640082" cy="155964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hlinkHover r:id="" action="ppaction://hlinkshowjump?jump=nextslide"/>
          </p:cNvPr>
          <p:cNvSpPr/>
          <p:nvPr/>
        </p:nvSpPr>
        <p:spPr>
          <a:xfrm>
            <a:off x="2213360" y="3595642"/>
            <a:ext cx="1507599" cy="153823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hlinkHover r:id="" action="ppaction://hlinkshowjump?jump=nextslide"/>
          </p:cNvPr>
          <p:cNvSpPr/>
          <p:nvPr/>
        </p:nvSpPr>
        <p:spPr>
          <a:xfrm>
            <a:off x="2626403" y="3185443"/>
            <a:ext cx="409837" cy="138873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hlinkHover r:id="" action="ppaction://hlinkshowjump?jump=nextslide"/>
          </p:cNvPr>
          <p:cNvSpPr/>
          <p:nvPr/>
        </p:nvSpPr>
        <p:spPr>
          <a:xfrm>
            <a:off x="3153398" y="1393317"/>
            <a:ext cx="567561" cy="142787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Rectangle 15">
            <a:hlinkHover r:id="" action="ppaction://hlinkshowjump?jump=nextslide"/>
          </p:cNvPr>
          <p:cNvSpPr/>
          <p:nvPr/>
        </p:nvSpPr>
        <p:spPr>
          <a:xfrm>
            <a:off x="3554339" y="1536104"/>
            <a:ext cx="166620" cy="2050994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hlinkHover r:id="" action="ppaction://hlinkshowjump?jump=nextslide"/>
          </p:cNvPr>
          <p:cNvSpPr/>
          <p:nvPr/>
        </p:nvSpPr>
        <p:spPr>
          <a:xfrm rot="16200000">
            <a:off x="2166524" y="2398688"/>
            <a:ext cx="1671772" cy="17947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hlinkHover r:id="" action="ppaction://hlinkshowjump?jump=nextslide"/>
          </p:cNvPr>
          <p:cNvSpPr/>
          <p:nvPr/>
        </p:nvSpPr>
        <p:spPr>
          <a:xfrm rot="16200000">
            <a:off x="2724830" y="922232"/>
            <a:ext cx="989888" cy="136737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Pie 21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>
            <a:off x="1667144" y="187296"/>
            <a:ext cx="1417173" cy="1339551"/>
          </a:xfrm>
          <a:prstGeom prst="pi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3" name="Rectangle 22">
            <a:hlinkHover r:id="" action="ppaction://hlinkshowjump?jump=nextslide"/>
          </p:cNvPr>
          <p:cNvSpPr/>
          <p:nvPr/>
        </p:nvSpPr>
        <p:spPr>
          <a:xfrm>
            <a:off x="3153398" y="402001"/>
            <a:ext cx="567562" cy="93656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>
            <a:hlinkHover r:id="" action="ppaction://hlinkshowjump?jump=nextslide"/>
          </p:cNvPr>
          <p:cNvSpPr/>
          <p:nvPr/>
        </p:nvSpPr>
        <p:spPr>
          <a:xfrm rot="16200000">
            <a:off x="3042716" y="983380"/>
            <a:ext cx="1240393" cy="116096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hlinkHover r:id="" action="ppaction://hlinkshowjump?jump=nextslide"/>
          </p:cNvPr>
          <p:cNvSpPr/>
          <p:nvPr/>
        </p:nvSpPr>
        <p:spPr>
          <a:xfrm rot="16200000">
            <a:off x="2490561" y="1686916"/>
            <a:ext cx="3268770" cy="125671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>
            <a:hlinkHover r:id="" action="ppaction://hlinkshowjump?jump=nextslide"/>
          </p:cNvPr>
          <p:cNvSpPr/>
          <p:nvPr/>
        </p:nvSpPr>
        <p:spPr>
          <a:xfrm rot="16200000">
            <a:off x="2781645" y="1912843"/>
            <a:ext cx="3264496" cy="135273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>
            <a:hlinkHover r:id="" action="ppaction://hlinkshowjump?jump=nextslide"/>
          </p:cNvPr>
          <p:cNvSpPr/>
          <p:nvPr/>
        </p:nvSpPr>
        <p:spPr>
          <a:xfrm>
            <a:off x="3662912" y="3621272"/>
            <a:ext cx="1927124" cy="128193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>
            <a:hlinkHover r:id="" action="ppaction://hlinkshowjump?jump=nextslide"/>
          </p:cNvPr>
          <p:cNvSpPr/>
          <p:nvPr/>
        </p:nvSpPr>
        <p:spPr>
          <a:xfrm rot="16200000">
            <a:off x="3066337" y="1696167"/>
            <a:ext cx="3273039" cy="1029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>
            <a:hlinkHover r:id="" action="ppaction://hlinkshowjump?jump=nextslide"/>
          </p:cNvPr>
          <p:cNvSpPr/>
          <p:nvPr/>
        </p:nvSpPr>
        <p:spPr>
          <a:xfrm rot="16200000">
            <a:off x="3363283" y="1933302"/>
            <a:ext cx="3273039" cy="1029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>
            <a:hlinkHover r:id="" action="ppaction://hlinkshowjump?jump=nextslide"/>
          </p:cNvPr>
          <p:cNvSpPr/>
          <p:nvPr/>
        </p:nvSpPr>
        <p:spPr>
          <a:xfrm rot="16200000">
            <a:off x="3626973" y="1704711"/>
            <a:ext cx="3273039" cy="1029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30">
            <a:hlinkHover r:id="" action="ppaction://hlinkshowjump?jump=nextslide"/>
          </p:cNvPr>
          <p:cNvSpPr/>
          <p:nvPr/>
        </p:nvSpPr>
        <p:spPr>
          <a:xfrm rot="16200000">
            <a:off x="3902066" y="1944517"/>
            <a:ext cx="3273039" cy="1029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ectangle 31">
            <a:hlinkHover r:id="" action="ppaction://hlinkshowjump?jump=nextslide"/>
          </p:cNvPr>
          <p:cNvSpPr/>
          <p:nvPr/>
        </p:nvSpPr>
        <p:spPr>
          <a:xfrm>
            <a:off x="5538585" y="359447"/>
            <a:ext cx="3229600" cy="103983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32">
            <a:hlinkHover r:id="" action="ppaction://hlinkshowjump?jump=nextslide"/>
          </p:cNvPr>
          <p:cNvSpPr/>
          <p:nvPr/>
        </p:nvSpPr>
        <p:spPr>
          <a:xfrm rot="5400000">
            <a:off x="5700922" y="3417442"/>
            <a:ext cx="6746904" cy="134215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>
            <a:hlinkHover r:id="" action="ppaction://hlinkshowjump?jump=nextslide"/>
          </p:cNvPr>
          <p:cNvSpPr/>
          <p:nvPr/>
        </p:nvSpPr>
        <p:spPr>
          <a:xfrm>
            <a:off x="5851023" y="2458701"/>
            <a:ext cx="3172841" cy="13922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Oval 2">
            <a:hlinkClick r:id="" action="ppaction://hlinkshowjump?jump=lastslide"/>
          </p:cNvPr>
          <p:cNvSpPr/>
          <p:nvPr/>
        </p:nvSpPr>
        <p:spPr>
          <a:xfrm>
            <a:off x="1596248" y="2305719"/>
            <a:ext cx="577563" cy="6128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" dirty="0" smtClean="0"/>
              <a:t>finish</a:t>
            </a:r>
            <a:endParaRPr lang="en-US" sz="600" dirty="0"/>
          </a:p>
        </p:txBody>
      </p:sp>
      <p:pic>
        <p:nvPicPr>
          <p:cNvPr id="19" name="Picture 18">
            <a:hlinkClick r:id="" action="ppaction://hlinkshowjump?jump=nextslide"/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5378" y="533493"/>
            <a:ext cx="1415088" cy="1889584"/>
          </a:xfrm>
          <a:prstGeom prst="rect">
            <a:avLst/>
          </a:prstGeom>
        </p:spPr>
      </p:pic>
      <p:sp>
        <p:nvSpPr>
          <p:cNvPr id="35" name="Rectangle 34">
            <a:hlinkHover r:id="" action="ppaction://hlinkshowjump?jump=nextslide"/>
          </p:cNvPr>
          <p:cNvSpPr/>
          <p:nvPr/>
        </p:nvSpPr>
        <p:spPr>
          <a:xfrm>
            <a:off x="5968059" y="6718780"/>
            <a:ext cx="3172841" cy="13922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ectangle 35">
            <a:hlinkHover r:id="" action="ppaction://hlinkshowjump?jump=nextslide"/>
          </p:cNvPr>
          <p:cNvSpPr/>
          <p:nvPr/>
        </p:nvSpPr>
        <p:spPr>
          <a:xfrm>
            <a:off x="1532506" y="6721257"/>
            <a:ext cx="3172841" cy="13922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ectangle 36">
            <a:hlinkHover r:id="" action="ppaction://hlinkshowjump?jump=nextslide"/>
          </p:cNvPr>
          <p:cNvSpPr/>
          <p:nvPr/>
        </p:nvSpPr>
        <p:spPr>
          <a:xfrm>
            <a:off x="2792700" y="6721257"/>
            <a:ext cx="3172841" cy="13922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hlinkHover r:id="" action="ppaction://hlinkshowjump?jump=nextslide"/>
          </p:cNvPr>
          <p:cNvSpPr/>
          <p:nvPr/>
        </p:nvSpPr>
        <p:spPr>
          <a:xfrm>
            <a:off x="5574009" y="2823143"/>
            <a:ext cx="3172841" cy="13922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Rectangle 38">
            <a:hlinkHover r:id="" action="ppaction://hlinkshowjump?jump=nextslide"/>
          </p:cNvPr>
          <p:cNvSpPr/>
          <p:nvPr/>
        </p:nvSpPr>
        <p:spPr>
          <a:xfrm>
            <a:off x="5551768" y="3612728"/>
            <a:ext cx="3172841" cy="13922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hlinkHover r:id="" action="ppaction://hlinkshowjump?jump=nextslide"/>
          </p:cNvPr>
          <p:cNvSpPr/>
          <p:nvPr/>
        </p:nvSpPr>
        <p:spPr>
          <a:xfrm>
            <a:off x="5851023" y="3213586"/>
            <a:ext cx="3172841" cy="13922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Rectangle 40">
            <a:hlinkHover r:id="" action="ppaction://hlinkshowjump?jump=nextslide"/>
          </p:cNvPr>
          <p:cNvSpPr/>
          <p:nvPr/>
        </p:nvSpPr>
        <p:spPr>
          <a:xfrm>
            <a:off x="5965541" y="4358012"/>
            <a:ext cx="3172841" cy="13922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Rectangle 43">
            <a:hlinkHover r:id="" action="ppaction://hlinkshowjump?jump=nextslide"/>
          </p:cNvPr>
          <p:cNvSpPr/>
          <p:nvPr/>
        </p:nvSpPr>
        <p:spPr>
          <a:xfrm rot="5400000">
            <a:off x="8429376" y="3811557"/>
            <a:ext cx="474303" cy="116163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Rectangle 44">
            <a:hlinkHover r:id="" action="ppaction://hlinkshowjump?jump=nextslide"/>
          </p:cNvPr>
          <p:cNvSpPr/>
          <p:nvPr/>
        </p:nvSpPr>
        <p:spPr>
          <a:xfrm rot="5400000">
            <a:off x="8165048" y="4161723"/>
            <a:ext cx="402368" cy="85256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Rectangle 45">
            <a:hlinkHover r:id="" action="ppaction://hlinkshowjump?jump=nextslide"/>
          </p:cNvPr>
          <p:cNvSpPr/>
          <p:nvPr/>
        </p:nvSpPr>
        <p:spPr>
          <a:xfrm rot="5400000">
            <a:off x="7965615" y="3824799"/>
            <a:ext cx="262405" cy="11174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>
            <a:hlinkHover r:id="" action="ppaction://hlinkshowjump?jump=nextslide"/>
          </p:cNvPr>
          <p:cNvSpPr/>
          <p:nvPr/>
        </p:nvSpPr>
        <p:spPr>
          <a:xfrm rot="5400000">
            <a:off x="7648306" y="4157328"/>
            <a:ext cx="393663" cy="102749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Rectangle 47">
            <a:hlinkHover r:id="" action="ppaction://hlinkshowjump?jump=nextslide"/>
          </p:cNvPr>
          <p:cNvSpPr/>
          <p:nvPr/>
        </p:nvSpPr>
        <p:spPr>
          <a:xfrm rot="5400000">
            <a:off x="7403235" y="3817896"/>
            <a:ext cx="259764" cy="128189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Rectangle 48">
            <a:hlinkHover r:id="" action="ppaction://hlinkshowjump?jump=nextslide"/>
          </p:cNvPr>
          <p:cNvSpPr/>
          <p:nvPr/>
        </p:nvSpPr>
        <p:spPr>
          <a:xfrm rot="5400000">
            <a:off x="7042044" y="4146251"/>
            <a:ext cx="390444" cy="12168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Rectangle 49">
            <a:hlinkHover r:id="" action="ppaction://hlinkshowjump?jump=nextslide"/>
          </p:cNvPr>
          <p:cNvSpPr/>
          <p:nvPr/>
        </p:nvSpPr>
        <p:spPr>
          <a:xfrm rot="5400000">
            <a:off x="6773884" y="3805882"/>
            <a:ext cx="283686" cy="128293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Rectangle 50">
            <a:hlinkHover r:id="" action="ppaction://hlinkshowjump?jump=nextslide"/>
          </p:cNvPr>
          <p:cNvSpPr/>
          <p:nvPr/>
        </p:nvSpPr>
        <p:spPr>
          <a:xfrm rot="5400000">
            <a:off x="5251896" y="4048774"/>
            <a:ext cx="765187" cy="15376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Rectangle 51">
            <a:hlinkHover r:id="" action="ppaction://hlinkshowjump?jump=nextslide"/>
          </p:cNvPr>
          <p:cNvSpPr/>
          <p:nvPr/>
        </p:nvSpPr>
        <p:spPr>
          <a:xfrm rot="5400000">
            <a:off x="4626032" y="5387201"/>
            <a:ext cx="2011074" cy="159601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Rectangle 52">
            <a:hlinkHover r:id="" action="ppaction://hlinkshowjump?jump=nextslide"/>
          </p:cNvPr>
          <p:cNvSpPr/>
          <p:nvPr/>
        </p:nvSpPr>
        <p:spPr>
          <a:xfrm rot="5400000">
            <a:off x="3828481" y="4677314"/>
            <a:ext cx="2011074" cy="159601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Rectangle 53">
            <a:hlinkHover r:id="" action="ppaction://hlinkshowjump?jump=nextslide"/>
          </p:cNvPr>
          <p:cNvSpPr/>
          <p:nvPr/>
        </p:nvSpPr>
        <p:spPr>
          <a:xfrm rot="5400000">
            <a:off x="4205049" y="5633437"/>
            <a:ext cx="2011074" cy="159601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Rectangle 54">
            <a:hlinkHover r:id="" action="ppaction://hlinkshowjump?jump=nextslide"/>
          </p:cNvPr>
          <p:cNvSpPr/>
          <p:nvPr/>
        </p:nvSpPr>
        <p:spPr>
          <a:xfrm rot="5400000">
            <a:off x="2578419" y="5627375"/>
            <a:ext cx="2011074" cy="159601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Rectangle 55">
            <a:hlinkHover r:id="" action="ppaction://hlinkshowjump?jump=nextslide"/>
          </p:cNvPr>
          <p:cNvSpPr/>
          <p:nvPr/>
        </p:nvSpPr>
        <p:spPr>
          <a:xfrm rot="5400000">
            <a:off x="3033644" y="4683746"/>
            <a:ext cx="2011074" cy="159601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>
            <a:hlinkHover r:id="" action="ppaction://hlinkshowjump?jump=nextslide"/>
          </p:cNvPr>
          <p:cNvSpPr/>
          <p:nvPr/>
        </p:nvSpPr>
        <p:spPr>
          <a:xfrm rot="5400000">
            <a:off x="3449477" y="5651952"/>
            <a:ext cx="2011074" cy="159601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" name="Picture 19">
            <a:hlinkClick r:id="" action="ppaction://hlinkshowjump?jump=nextslide"/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502759">
            <a:off x="6814600" y="4861110"/>
            <a:ext cx="1958327" cy="546196"/>
          </a:xfrm>
          <a:prstGeom prst="rect">
            <a:avLst/>
          </a:prstGeom>
        </p:spPr>
      </p:pic>
      <p:pic>
        <p:nvPicPr>
          <p:cNvPr id="58" name="Picture 57">
            <a:hlinkClick r:id="" action="ppaction://hlinkshowjump?jump=nextslide"/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1663108" y="4756655"/>
            <a:ext cx="1846283" cy="954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906132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path" presetSubtype="0" repeatCount="indefinite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7.40741E-7 C 2.5E-6 0.0331 0.02708 0.05995 0.06007 0.05995 C 0.09896 0.05995 0.11302 0.03009 0.11892 0.01204 L 0.125 -0.01204 C 0.13107 -0.03009 0.146 -0.05995 0.18993 -0.05995 C 0.21805 -0.05995 0.25 -0.0331 0.25 7.40741E-7 C 0.25 0.0331 0.21805 0.05995 0.18993 0.05995 C 0.146 0.05995 0.13107 0.03009 0.125 0.01204 L 0.11892 -0.01204 C 0.11302 -0.03009 0.09896 -0.05995 0.06007 -0.05995 C 0.02708 -0.05995 2.5E-6 -0.0331 2.5E-6 7.40741E-7 Z " pathEditMode="relative" rAng="0" ptsTypes="AAAAAAAAAAA">
                                      <p:cBhvr>
                                        <p:cTn id="6" dur="3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500" y="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" presetID="0" presetClass="path" presetSubtype="0" repeatCount="indefinite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-3.7037E-7 L -1.94444E-6 -3.7037E-7 C -0.00295 0.00023 -0.00573 0.00023 -0.00851 0.00116 C -0.01406 0.00278 -0.01198 0.00394 -0.01684 0.00602 C -0.0184 0.00671 -0.01997 0.00695 -0.02153 0.00741 C -0.02708 0.00903 -0.02344 0.00857 -0.02899 0.00857 L -0.02535 0.01991 C -0.02622 0.02315 -0.02674 0.02662 -0.02813 0.02986 C -0.02865 0.03102 -0.03004 0.03148 -0.0309 0.03218 C -0.03247 0.0338 -0.03403 0.03565 -0.03559 0.03727 C -0.03646 0.0382 -0.03733 0.03935 -0.03837 0.03982 C -0.04028 0.04051 -0.04219 0.04051 -0.04392 0.04097 L -0.04774 0.04352 L -0.02344 0.01227 L -0.20278 0.19306 L -0.01406 0.00486 L -0.12344 0.00116 L -0.06927 0.00116 L -0.06823 0.03472 L -0.06927 0.04607 C -0.07396 0.04398 -0.08056 0.04074 -0.08611 0.03982 C -0.10243 0.03681 -0.08958 0.04005 -0.1 0.03727 L -0.10382 0.03472 L -0.10573 0.03218 C -0.11146 0.02199 -0.11129 0.02639 -0.11129 0.02107 " pathEditMode="relative" ptsTypes="AAAAAAAAAAAAAAAAAAAAAAAAA">
                                      <p:cBhvr>
                                        <p:cTn id="10" dur="3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1" presetID="26" presetClass="exit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2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822" tmFilter="0,0; 0.14,0.31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+0.2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78">
                                          <p:stCondLst>
                                            <p:cond delay="1822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.0,0.0;0.25,0.07;0.50,0.2;0.75,0.467;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0.026"/>
                                          </p:val>
                                        </p:tav>
                                        <p:tav tm="10000">
                                          <p:val>
                                            <p:strVal val="ppt_y+0.052"/>
                                          </p:val>
                                        </p:tav>
                                        <p:tav tm="15000">
                                          <p:val>
                                            <p:strVal val="ppt_y+0.078"/>
                                          </p:val>
                                        </p:tav>
                                        <p:tav tm="20000">
                                          <p:val>
                                            <p:strVal val="ppt_y+0.103"/>
                                          </p:val>
                                        </p:tav>
                                        <p:tav tm="30000">
                                          <p:val>
                                            <p:strVal val="ppt_y+0.151"/>
                                          </p:val>
                                        </p:tav>
                                        <p:tav tm="40000">
                                          <p:val>
                                            <p:strVal val="ppt_y+0.196"/>
                                          </p:val>
                                        </p:tav>
                                        <p:tav tm="50000">
                                          <p:val>
                                            <p:strVal val="ppt_y+0.236"/>
                                          </p:val>
                                        </p:tav>
                                        <p:tav tm="60000">
                                          <p:val>
                                            <p:strVal val="ppt_y+0.270"/>
                                          </p:val>
                                        </p:tav>
                                        <p:tav tm="70000">
                                          <p:val>
                                            <p:strVal val="ppt_y+0.297"/>
                                          </p:val>
                                        </p:tav>
                                        <p:tav tm="80000">
                                          <p:val>
                                            <p:strVal val="ppt_y+0.317"/>
                                          </p:val>
                                        </p:tav>
                                        <p:tav tm="90000">
                                          <p:val>
                                            <p:strVal val="ppt_y+0.329"/>
                                          </p:val>
                                        </p:tav>
                                        <p:tav tm="100000">
                                          <p:val>
                                            <p:strVal val="ppt_y+0.33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111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37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123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ppt_h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62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646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</p:cBhvr>
                                      <p:to x="100000" y="100000"/>
                                    </p:animScale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>
            <a:hlinkClick r:id="" action="ppaction://hlinkshowjump?jump=previousslide"/>
          </p:cNvPr>
          <p:cNvSpPr/>
          <p:nvPr/>
        </p:nvSpPr>
        <p:spPr>
          <a:xfrm>
            <a:off x="435836" y="5700045"/>
            <a:ext cx="1196412" cy="76057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Try</a:t>
            </a:r>
          </a:p>
          <a:p>
            <a:pPr algn="ctr"/>
            <a:r>
              <a:rPr lang="en-US" dirty="0" smtClean="0"/>
              <a:t>again</a:t>
            </a:r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3486685" y="1051133"/>
            <a:ext cx="50762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YOU LOSE!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7531" y="1750606"/>
            <a:ext cx="3103392" cy="25906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80557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444381" y="5674408"/>
            <a:ext cx="1196412" cy="76057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Try</a:t>
            </a:r>
          </a:p>
          <a:p>
            <a:pPr algn="ctr"/>
            <a:r>
              <a:rPr lang="en-US" dirty="0" smtClean="0">
                <a:hlinkClick r:id="" action="ppaction://hlinkshowjump?jump=firstslide"/>
              </a:rPr>
              <a:t>again</a:t>
            </a:r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3691785" y="1307505"/>
            <a:ext cx="29995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YOU WIN!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94608" l="455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62771" y="1676837"/>
            <a:ext cx="1828800" cy="16977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13272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late">
  <a:themeElements>
    <a:clrScheme name="Slate">
      <a:dk1>
        <a:sysClr val="windowText" lastClr="000000"/>
      </a:dk1>
      <a:lt1>
        <a:sysClr val="window" lastClr="FFFFFF"/>
      </a:lt1>
      <a:dk2>
        <a:srgbClr val="212123"/>
      </a:dk2>
      <a:lt2>
        <a:srgbClr val="DADADA"/>
      </a:lt2>
      <a:accent1>
        <a:srgbClr val="3EC26C"/>
      </a:accent1>
      <a:accent2>
        <a:srgbClr val="B3D463"/>
      </a:accent2>
      <a:accent3>
        <a:srgbClr val="3BBC9D"/>
      </a:accent3>
      <a:accent4>
        <a:srgbClr val="97AF75"/>
      </a:accent4>
      <a:accent5>
        <a:srgbClr val="6BA841"/>
      </a:accent5>
      <a:accent6>
        <a:srgbClr val="79AE90"/>
      </a:accent6>
      <a:hlink>
        <a:srgbClr val="85E4A6"/>
      </a:hlink>
      <a:folHlink>
        <a:srgbClr val="BDF3D0"/>
      </a:folHlink>
    </a:clrScheme>
    <a:fontScheme name="Slate">
      <a:majorFont>
        <a:latin typeface="Calisto MT" panose="02040603050505030304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listo MT" panose="02040603050505030304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Slate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0000"/>
                <a:lumMod val="90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63500" dist="25400" dir="5400000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7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hardEdge"/>
          </a:sp3d>
        </a:effectStyle>
      </a:effectStyleLst>
      <a:bgFillStyleLst>
        <a:solidFill>
          <a:schemeClr val="phClr"/>
        </a:solidFill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lumMod val="80000"/>
              </a:schemeClr>
              <a:schemeClr val="phClr">
                <a:tint val="98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ate" id="{C3F70B94-7CE9-428E-ADC1-3269CC2C3385}" vid="{43372978-11FE-4814-AC26-BC300187D8C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TC104033929[[fn=Slate]]</Template>
  <TotalTime>115</TotalTime>
  <Words>15</Words>
  <Application>Microsoft Office PowerPoint</Application>
  <PresentationFormat>On-screen Show (4:3)</PresentationFormat>
  <Paragraphs>11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Algerian</vt:lpstr>
      <vt:lpstr>Calisto MT</vt:lpstr>
      <vt:lpstr>Trebuchet MS</vt:lpstr>
      <vt:lpstr>Wingdings 2</vt:lpstr>
      <vt:lpstr>Slate</vt:lpstr>
      <vt:lpstr>PowerPoint Presentation</vt:lpstr>
      <vt:lpstr>PowerPoint Presentation</vt:lpstr>
      <vt:lpstr>PowerPoint Presentation</vt:lpstr>
      <vt:lpstr>PowerPoint Presentation</vt:lpstr>
    </vt:vector>
  </TitlesOfParts>
  <Company>Weber School District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Ofelia Garcia</dc:creator>
  <cp:lastModifiedBy>Ofelia Garcia</cp:lastModifiedBy>
  <cp:revision>15</cp:revision>
  <dcterms:created xsi:type="dcterms:W3CDTF">2014-10-03T19:09:21Z</dcterms:created>
  <dcterms:modified xsi:type="dcterms:W3CDTF">2014-10-15T16:20:05Z</dcterms:modified>
</cp:coreProperties>
</file>