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75" d="100"/>
          <a:sy n="75" d="100"/>
        </p:scale>
        <p:origin x="87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D194F-6801-495F-8C24-D799E06FBA88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A8ED-787D-4E40-B24B-EEC8CD3E5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135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D194F-6801-495F-8C24-D799E06FBA88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A8ED-787D-4E40-B24B-EEC8CD3E5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901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D194F-6801-495F-8C24-D799E06FBA88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A8ED-787D-4E40-B24B-EEC8CD3E5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334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D194F-6801-495F-8C24-D799E06FBA88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A8ED-787D-4E40-B24B-EEC8CD3E5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805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D194F-6801-495F-8C24-D799E06FBA88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A8ED-787D-4E40-B24B-EEC8CD3E5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566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D194F-6801-495F-8C24-D799E06FBA88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A8ED-787D-4E40-B24B-EEC8CD3E5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176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D194F-6801-495F-8C24-D799E06FBA88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A8ED-787D-4E40-B24B-EEC8CD3E5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004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D194F-6801-495F-8C24-D799E06FBA88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A8ED-787D-4E40-B24B-EEC8CD3E5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831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D194F-6801-495F-8C24-D799E06FBA88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A8ED-787D-4E40-B24B-EEC8CD3E5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428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D194F-6801-495F-8C24-D799E06FBA88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A8ED-787D-4E40-B24B-EEC8CD3E5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413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D194F-6801-495F-8C24-D799E06FBA88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A8ED-787D-4E40-B24B-EEC8CD3E5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087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D194F-6801-495F-8C24-D799E06FBA88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22A8ED-787D-4E40-B24B-EEC8CD3E5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2633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1253368"/>
          </a:xfrm>
        </p:spPr>
        <p:txBody>
          <a:bodyPr>
            <a:normAutofit/>
          </a:bodyPr>
          <a:lstStyle/>
          <a:p>
            <a:r>
              <a:rPr lang="en-US" dirty="0" smtClean="0"/>
              <a:t>Maze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839624" y="5922236"/>
            <a:ext cx="6858000" cy="640934"/>
          </a:xfrm>
        </p:spPr>
        <p:txBody>
          <a:bodyPr/>
          <a:lstStyle/>
          <a:p>
            <a:r>
              <a:rPr lang="en-US" dirty="0" smtClean="0"/>
              <a:t>Josh Martinez</a:t>
            </a:r>
            <a:endParaRPr lang="en-US" dirty="0"/>
          </a:p>
        </p:txBody>
      </p:sp>
      <p:sp>
        <p:nvSpPr>
          <p:cNvPr id="6" name="Snip Single Corner Rectangle 5">
            <a:hlinkClick r:id="" action="ppaction://hlinkshowjump?jump=nextslide"/>
          </p:cNvPr>
          <p:cNvSpPr/>
          <p:nvPr/>
        </p:nvSpPr>
        <p:spPr>
          <a:xfrm rot="10800000">
            <a:off x="6614445" y="319058"/>
            <a:ext cx="2093720" cy="914400"/>
          </a:xfrm>
          <a:prstGeom prst="snip1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 Maze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1305" y="5805079"/>
            <a:ext cx="1676400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789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Single Corner Rectangle 5"/>
          <p:cNvSpPr/>
          <p:nvPr/>
        </p:nvSpPr>
        <p:spPr>
          <a:xfrm rot="10800000">
            <a:off x="6586041" y="319058"/>
            <a:ext cx="2093720" cy="914400"/>
          </a:xfrm>
          <a:prstGeom prst="snip1Rect">
            <a:avLst/>
          </a:prstGeom>
          <a:solidFill>
            <a:schemeClr val="bg1">
              <a:lumMod val="9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Vroom </a:t>
            </a:r>
            <a:r>
              <a:rPr lang="en-US" dirty="0" err="1" smtClean="0"/>
              <a:t>Vroom</a:t>
            </a:r>
            <a:endParaRPr lang="en-US" dirty="0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>
            <a:off x="0" y="0"/>
            <a:ext cx="273465" cy="6858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>
            <a:off x="273465" y="0"/>
            <a:ext cx="8870534" cy="217714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>
            <a:off x="8870534" y="217714"/>
            <a:ext cx="273465" cy="6640286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>
            <a:off x="273465" y="6679230"/>
            <a:ext cx="8597069" cy="17877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>
            <a:off x="6313714" y="217714"/>
            <a:ext cx="217715" cy="598278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>
            <a:off x="792480" y="1233458"/>
            <a:ext cx="5521234" cy="22958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Hover r:id="" action="ppaction://hlinkshowjump?jump=nextslide"/>
          </p:cNvPr>
          <p:cNvSpPr/>
          <p:nvPr/>
        </p:nvSpPr>
        <p:spPr>
          <a:xfrm>
            <a:off x="3213463" y="2091986"/>
            <a:ext cx="245630" cy="458724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>
            <a:off x="3753393" y="5442608"/>
            <a:ext cx="2229395" cy="22087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Hover r:id="" action="ppaction://hlinkshowjump?jump=nextslide"/>
          </p:cNvPr>
          <p:cNvSpPr/>
          <p:nvPr/>
        </p:nvSpPr>
        <p:spPr>
          <a:xfrm>
            <a:off x="792480" y="2091987"/>
            <a:ext cx="1705578" cy="231021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>
            <a:off x="792480" y="1233458"/>
            <a:ext cx="287383" cy="108955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iley Face 18">
            <a:hlinkHover r:id="" action="ppaction://hlinkshowjump?jump=nextslide"/>
          </p:cNvPr>
          <p:cNvSpPr/>
          <p:nvPr/>
        </p:nvSpPr>
        <p:spPr>
          <a:xfrm>
            <a:off x="1151281" y="1538149"/>
            <a:ext cx="519016" cy="478727"/>
          </a:xfrm>
          <a:prstGeom prst="smileyFace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Hover r:id="" action="ppaction://hlinkshowjump?jump=nextslide"/>
          </p:cNvPr>
          <p:cNvSpPr/>
          <p:nvPr/>
        </p:nvSpPr>
        <p:spPr>
          <a:xfrm>
            <a:off x="3459093" y="4458425"/>
            <a:ext cx="973570" cy="231021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 flipH="1">
            <a:off x="2261542" y="2323008"/>
            <a:ext cx="236516" cy="384835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>
            <a:hlinkHover r:id="" action="ppaction://hlinkshowjump?jump=previousslide"/>
          </p:cNvPr>
          <p:cNvSpPr/>
          <p:nvPr/>
        </p:nvSpPr>
        <p:spPr>
          <a:xfrm>
            <a:off x="3467602" y="2318420"/>
            <a:ext cx="2763096" cy="2255515"/>
          </a:xfrm>
          <a:custGeom>
            <a:avLst/>
            <a:gdLst>
              <a:gd name="connsiteX0" fmla="*/ 940612 w 1454451"/>
              <a:gd name="connsiteY0" fmla="*/ 1036320 h 1717009"/>
              <a:gd name="connsiteX1" fmla="*/ 984155 w 1454451"/>
              <a:gd name="connsiteY1" fmla="*/ 1079863 h 1717009"/>
              <a:gd name="connsiteX2" fmla="*/ 1001572 w 1454451"/>
              <a:gd name="connsiteY2" fmla="*/ 1132115 h 1717009"/>
              <a:gd name="connsiteX3" fmla="*/ 1018989 w 1454451"/>
              <a:gd name="connsiteY3" fmla="*/ 1280160 h 1717009"/>
              <a:gd name="connsiteX4" fmla="*/ 1027698 w 1454451"/>
              <a:gd name="connsiteY4" fmla="*/ 1306286 h 1717009"/>
              <a:gd name="connsiteX5" fmla="*/ 1036406 w 1454451"/>
              <a:gd name="connsiteY5" fmla="*/ 1341120 h 1717009"/>
              <a:gd name="connsiteX6" fmla="*/ 1053823 w 1454451"/>
              <a:gd name="connsiteY6" fmla="*/ 1384663 h 1717009"/>
              <a:gd name="connsiteX7" fmla="*/ 1062532 w 1454451"/>
              <a:gd name="connsiteY7" fmla="*/ 1419498 h 1717009"/>
              <a:gd name="connsiteX8" fmla="*/ 1079949 w 1454451"/>
              <a:gd name="connsiteY8" fmla="*/ 1497875 h 1717009"/>
              <a:gd name="connsiteX9" fmla="*/ 1088658 w 1454451"/>
              <a:gd name="connsiteY9" fmla="*/ 1637212 h 1717009"/>
              <a:gd name="connsiteX10" fmla="*/ 1079949 w 1454451"/>
              <a:gd name="connsiteY10" fmla="*/ 1715589 h 1717009"/>
              <a:gd name="connsiteX11" fmla="*/ 966738 w 1454451"/>
              <a:gd name="connsiteY11" fmla="*/ 1672046 h 1717009"/>
              <a:gd name="connsiteX12" fmla="*/ 931903 w 1454451"/>
              <a:gd name="connsiteY12" fmla="*/ 1645920 h 1717009"/>
              <a:gd name="connsiteX13" fmla="*/ 905778 w 1454451"/>
              <a:gd name="connsiteY13" fmla="*/ 1628503 h 1717009"/>
              <a:gd name="connsiteX14" fmla="*/ 827400 w 1454451"/>
              <a:gd name="connsiteY14" fmla="*/ 1558835 h 1717009"/>
              <a:gd name="connsiteX15" fmla="*/ 766440 w 1454451"/>
              <a:gd name="connsiteY15" fmla="*/ 1489166 h 1717009"/>
              <a:gd name="connsiteX16" fmla="*/ 740315 w 1454451"/>
              <a:gd name="connsiteY16" fmla="*/ 1419498 h 1717009"/>
              <a:gd name="connsiteX17" fmla="*/ 731606 w 1454451"/>
              <a:gd name="connsiteY17" fmla="*/ 1384663 h 1717009"/>
              <a:gd name="connsiteX18" fmla="*/ 714189 w 1454451"/>
              <a:gd name="connsiteY18" fmla="*/ 1306286 h 1717009"/>
              <a:gd name="connsiteX19" fmla="*/ 722898 w 1454451"/>
              <a:gd name="connsiteY19" fmla="*/ 1227909 h 1717009"/>
              <a:gd name="connsiteX20" fmla="*/ 740315 w 1454451"/>
              <a:gd name="connsiteY20" fmla="*/ 1132115 h 1717009"/>
              <a:gd name="connsiteX21" fmla="*/ 688063 w 1454451"/>
              <a:gd name="connsiteY21" fmla="*/ 1114698 h 1717009"/>
              <a:gd name="connsiteX22" fmla="*/ 592269 w 1454451"/>
              <a:gd name="connsiteY22" fmla="*/ 1123406 h 1717009"/>
              <a:gd name="connsiteX23" fmla="*/ 566143 w 1454451"/>
              <a:gd name="connsiteY23" fmla="*/ 1140823 h 1717009"/>
              <a:gd name="connsiteX24" fmla="*/ 540018 w 1454451"/>
              <a:gd name="connsiteY24" fmla="*/ 1236618 h 1717009"/>
              <a:gd name="connsiteX25" fmla="*/ 531309 w 1454451"/>
              <a:gd name="connsiteY25" fmla="*/ 1489166 h 1717009"/>
              <a:gd name="connsiteX26" fmla="*/ 505183 w 1454451"/>
              <a:gd name="connsiteY26" fmla="*/ 1541418 h 1717009"/>
              <a:gd name="connsiteX27" fmla="*/ 479058 w 1454451"/>
              <a:gd name="connsiteY27" fmla="*/ 1558835 h 1717009"/>
              <a:gd name="connsiteX28" fmla="*/ 296178 w 1454451"/>
              <a:gd name="connsiteY28" fmla="*/ 1550126 h 1717009"/>
              <a:gd name="connsiteX29" fmla="*/ 287469 w 1454451"/>
              <a:gd name="connsiteY29" fmla="*/ 1524000 h 1717009"/>
              <a:gd name="connsiteX30" fmla="*/ 296178 w 1454451"/>
              <a:gd name="connsiteY30" fmla="*/ 1367246 h 1717009"/>
              <a:gd name="connsiteX31" fmla="*/ 322303 w 1454451"/>
              <a:gd name="connsiteY31" fmla="*/ 1306286 h 1717009"/>
              <a:gd name="connsiteX32" fmla="*/ 383263 w 1454451"/>
              <a:gd name="connsiteY32" fmla="*/ 1219200 h 1717009"/>
              <a:gd name="connsiteX33" fmla="*/ 418098 w 1454451"/>
              <a:gd name="connsiteY33" fmla="*/ 1166949 h 1717009"/>
              <a:gd name="connsiteX34" fmla="*/ 426806 w 1454451"/>
              <a:gd name="connsiteY34" fmla="*/ 1132115 h 1717009"/>
              <a:gd name="connsiteX35" fmla="*/ 435515 w 1454451"/>
              <a:gd name="connsiteY35" fmla="*/ 1105989 h 1717009"/>
              <a:gd name="connsiteX36" fmla="*/ 452932 w 1454451"/>
              <a:gd name="connsiteY36" fmla="*/ 1027612 h 1717009"/>
              <a:gd name="connsiteX37" fmla="*/ 435515 w 1454451"/>
              <a:gd name="connsiteY37" fmla="*/ 992778 h 1717009"/>
              <a:gd name="connsiteX38" fmla="*/ 365846 w 1454451"/>
              <a:gd name="connsiteY38" fmla="*/ 975360 h 1717009"/>
              <a:gd name="connsiteX39" fmla="*/ 304886 w 1454451"/>
              <a:gd name="connsiteY39" fmla="*/ 957943 h 1717009"/>
              <a:gd name="connsiteX40" fmla="*/ 235218 w 1454451"/>
              <a:gd name="connsiteY40" fmla="*/ 949235 h 1717009"/>
              <a:gd name="connsiteX41" fmla="*/ 200383 w 1454451"/>
              <a:gd name="connsiteY41" fmla="*/ 940526 h 1717009"/>
              <a:gd name="connsiteX42" fmla="*/ 148132 w 1454451"/>
              <a:gd name="connsiteY42" fmla="*/ 923109 h 1717009"/>
              <a:gd name="connsiteX43" fmla="*/ 122006 w 1454451"/>
              <a:gd name="connsiteY43" fmla="*/ 914400 h 1717009"/>
              <a:gd name="connsiteX44" fmla="*/ 61046 w 1454451"/>
              <a:gd name="connsiteY44" fmla="*/ 896983 h 1717009"/>
              <a:gd name="connsiteX45" fmla="*/ 34920 w 1454451"/>
              <a:gd name="connsiteY45" fmla="*/ 879566 h 1717009"/>
              <a:gd name="connsiteX46" fmla="*/ 86 w 1454451"/>
              <a:gd name="connsiteY46" fmla="*/ 827315 h 1717009"/>
              <a:gd name="connsiteX47" fmla="*/ 8795 w 1454451"/>
              <a:gd name="connsiteY47" fmla="*/ 722812 h 1717009"/>
              <a:gd name="connsiteX48" fmla="*/ 43629 w 1454451"/>
              <a:gd name="connsiteY48" fmla="*/ 705395 h 1717009"/>
              <a:gd name="connsiteX49" fmla="*/ 95880 w 1454451"/>
              <a:gd name="connsiteY49" fmla="*/ 687978 h 1717009"/>
              <a:gd name="connsiteX50" fmla="*/ 496475 w 1454451"/>
              <a:gd name="connsiteY50" fmla="*/ 679269 h 1717009"/>
              <a:gd name="connsiteX51" fmla="*/ 513892 w 1454451"/>
              <a:gd name="connsiteY51" fmla="*/ 653143 h 1717009"/>
              <a:gd name="connsiteX52" fmla="*/ 531309 w 1454451"/>
              <a:gd name="connsiteY52" fmla="*/ 592183 h 1717009"/>
              <a:gd name="connsiteX53" fmla="*/ 557435 w 1454451"/>
              <a:gd name="connsiteY53" fmla="*/ 566058 h 1717009"/>
              <a:gd name="connsiteX54" fmla="*/ 566143 w 1454451"/>
              <a:gd name="connsiteY54" fmla="*/ 539932 h 1717009"/>
              <a:gd name="connsiteX55" fmla="*/ 557435 w 1454451"/>
              <a:gd name="connsiteY55" fmla="*/ 505098 h 1717009"/>
              <a:gd name="connsiteX56" fmla="*/ 487766 w 1454451"/>
              <a:gd name="connsiteY56" fmla="*/ 461555 h 1717009"/>
              <a:gd name="connsiteX57" fmla="*/ 461640 w 1454451"/>
              <a:gd name="connsiteY57" fmla="*/ 452846 h 1717009"/>
              <a:gd name="connsiteX58" fmla="*/ 374555 w 1454451"/>
              <a:gd name="connsiteY58" fmla="*/ 383178 h 1717009"/>
              <a:gd name="connsiteX59" fmla="*/ 348429 w 1454451"/>
              <a:gd name="connsiteY59" fmla="*/ 304800 h 1717009"/>
              <a:gd name="connsiteX60" fmla="*/ 331012 w 1454451"/>
              <a:gd name="connsiteY60" fmla="*/ 252549 h 1717009"/>
              <a:gd name="connsiteX61" fmla="*/ 313595 w 1454451"/>
              <a:gd name="connsiteY61" fmla="*/ 165463 h 1717009"/>
              <a:gd name="connsiteX62" fmla="*/ 322303 w 1454451"/>
              <a:gd name="connsiteY62" fmla="*/ 52252 h 1717009"/>
              <a:gd name="connsiteX63" fmla="*/ 374555 w 1454451"/>
              <a:gd name="connsiteY63" fmla="*/ 34835 h 1717009"/>
              <a:gd name="connsiteX64" fmla="*/ 470349 w 1454451"/>
              <a:gd name="connsiteY64" fmla="*/ 26126 h 1717009"/>
              <a:gd name="connsiteX65" fmla="*/ 566143 w 1454451"/>
              <a:gd name="connsiteY65" fmla="*/ 8709 h 1717009"/>
              <a:gd name="connsiteX66" fmla="*/ 644520 w 1454451"/>
              <a:gd name="connsiteY66" fmla="*/ 0 h 1717009"/>
              <a:gd name="connsiteX67" fmla="*/ 897069 w 1454451"/>
              <a:gd name="connsiteY67" fmla="*/ 8709 h 1717009"/>
              <a:gd name="connsiteX68" fmla="*/ 931903 w 1454451"/>
              <a:gd name="connsiteY68" fmla="*/ 17418 h 1717009"/>
              <a:gd name="connsiteX69" fmla="*/ 1018989 w 1454451"/>
              <a:gd name="connsiteY69" fmla="*/ 43543 h 1717009"/>
              <a:gd name="connsiteX70" fmla="*/ 1045115 w 1454451"/>
              <a:gd name="connsiteY70" fmla="*/ 69669 h 1717009"/>
              <a:gd name="connsiteX71" fmla="*/ 1106075 w 1454451"/>
              <a:gd name="connsiteY71" fmla="*/ 104503 h 1717009"/>
              <a:gd name="connsiteX72" fmla="*/ 1149618 w 1454451"/>
              <a:gd name="connsiteY72" fmla="*/ 156755 h 1717009"/>
              <a:gd name="connsiteX73" fmla="*/ 1158326 w 1454451"/>
              <a:gd name="connsiteY73" fmla="*/ 182880 h 1717009"/>
              <a:gd name="connsiteX74" fmla="*/ 1184452 w 1454451"/>
              <a:gd name="connsiteY74" fmla="*/ 243840 h 1717009"/>
              <a:gd name="connsiteX75" fmla="*/ 1193160 w 1454451"/>
              <a:gd name="connsiteY75" fmla="*/ 296092 h 1717009"/>
              <a:gd name="connsiteX76" fmla="*/ 1184452 w 1454451"/>
              <a:gd name="connsiteY76" fmla="*/ 374469 h 1717009"/>
              <a:gd name="connsiteX77" fmla="*/ 1010280 w 1454451"/>
              <a:gd name="connsiteY77" fmla="*/ 418012 h 1717009"/>
              <a:gd name="connsiteX78" fmla="*/ 931903 w 1454451"/>
              <a:gd name="connsiteY78" fmla="*/ 435429 h 1717009"/>
              <a:gd name="connsiteX79" fmla="*/ 905778 w 1454451"/>
              <a:gd name="connsiteY79" fmla="*/ 452846 h 1717009"/>
              <a:gd name="connsiteX80" fmla="*/ 888360 w 1454451"/>
              <a:gd name="connsiteY80" fmla="*/ 505098 h 1717009"/>
              <a:gd name="connsiteX81" fmla="*/ 879652 w 1454451"/>
              <a:gd name="connsiteY81" fmla="*/ 539932 h 1717009"/>
              <a:gd name="connsiteX82" fmla="*/ 862235 w 1454451"/>
              <a:gd name="connsiteY82" fmla="*/ 592183 h 1717009"/>
              <a:gd name="connsiteX83" fmla="*/ 1227995 w 1454451"/>
              <a:gd name="connsiteY83" fmla="*/ 670560 h 1717009"/>
              <a:gd name="connsiteX84" fmla="*/ 1288955 w 1454451"/>
              <a:gd name="connsiteY84" fmla="*/ 687978 h 1717009"/>
              <a:gd name="connsiteX85" fmla="*/ 1323789 w 1454451"/>
              <a:gd name="connsiteY85" fmla="*/ 696686 h 1717009"/>
              <a:gd name="connsiteX86" fmla="*/ 1376040 w 1454451"/>
              <a:gd name="connsiteY86" fmla="*/ 714103 h 1717009"/>
              <a:gd name="connsiteX87" fmla="*/ 1410875 w 1454451"/>
              <a:gd name="connsiteY87" fmla="*/ 748938 h 1717009"/>
              <a:gd name="connsiteX88" fmla="*/ 1437000 w 1454451"/>
              <a:gd name="connsiteY88" fmla="*/ 775063 h 1717009"/>
              <a:gd name="connsiteX89" fmla="*/ 1454418 w 1454451"/>
              <a:gd name="connsiteY89" fmla="*/ 862149 h 1717009"/>
              <a:gd name="connsiteX90" fmla="*/ 1445709 w 1454451"/>
              <a:gd name="connsiteY90" fmla="*/ 940526 h 1717009"/>
              <a:gd name="connsiteX91" fmla="*/ 1419583 w 1454451"/>
              <a:gd name="connsiteY91" fmla="*/ 949235 h 1717009"/>
              <a:gd name="connsiteX92" fmla="*/ 1376040 w 1454451"/>
              <a:gd name="connsiteY92" fmla="*/ 957943 h 1717009"/>
              <a:gd name="connsiteX93" fmla="*/ 1254120 w 1454451"/>
              <a:gd name="connsiteY93" fmla="*/ 949235 h 1717009"/>
              <a:gd name="connsiteX94" fmla="*/ 1210578 w 1454451"/>
              <a:gd name="connsiteY94" fmla="*/ 940526 h 1717009"/>
              <a:gd name="connsiteX95" fmla="*/ 1158326 w 1454451"/>
              <a:gd name="connsiteY95" fmla="*/ 905692 h 1717009"/>
              <a:gd name="connsiteX96" fmla="*/ 1132200 w 1454451"/>
              <a:gd name="connsiteY96" fmla="*/ 896983 h 1717009"/>
              <a:gd name="connsiteX97" fmla="*/ 1088658 w 1454451"/>
              <a:gd name="connsiteY97" fmla="*/ 905692 h 1717009"/>
              <a:gd name="connsiteX98" fmla="*/ 1027698 w 1454451"/>
              <a:gd name="connsiteY98" fmla="*/ 940526 h 1717009"/>
              <a:gd name="connsiteX99" fmla="*/ 1010280 w 1454451"/>
              <a:gd name="connsiteY99" fmla="*/ 957943 h 1717009"/>
              <a:gd name="connsiteX100" fmla="*/ 984155 w 1454451"/>
              <a:gd name="connsiteY100" fmla="*/ 975360 h 1717009"/>
              <a:gd name="connsiteX101" fmla="*/ 949320 w 1454451"/>
              <a:gd name="connsiteY101" fmla="*/ 1027612 h 1717009"/>
              <a:gd name="connsiteX102" fmla="*/ 940612 w 1454451"/>
              <a:gd name="connsiteY102" fmla="*/ 1036320 h 1717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1454451" h="1717009">
                <a:moveTo>
                  <a:pt x="940612" y="1036320"/>
                </a:moveTo>
                <a:cubicBezTo>
                  <a:pt x="946418" y="1045029"/>
                  <a:pt x="973135" y="1062546"/>
                  <a:pt x="984155" y="1079863"/>
                </a:cubicBezTo>
                <a:cubicBezTo>
                  <a:pt x="994012" y="1095352"/>
                  <a:pt x="1001572" y="1132115"/>
                  <a:pt x="1001572" y="1132115"/>
                </a:cubicBezTo>
                <a:cubicBezTo>
                  <a:pt x="1006021" y="1181061"/>
                  <a:pt x="1008234" y="1231766"/>
                  <a:pt x="1018989" y="1280160"/>
                </a:cubicBezTo>
                <a:cubicBezTo>
                  <a:pt x="1020980" y="1289121"/>
                  <a:pt x="1025176" y="1297459"/>
                  <a:pt x="1027698" y="1306286"/>
                </a:cubicBezTo>
                <a:cubicBezTo>
                  <a:pt x="1030986" y="1317794"/>
                  <a:pt x="1032621" y="1329766"/>
                  <a:pt x="1036406" y="1341120"/>
                </a:cubicBezTo>
                <a:cubicBezTo>
                  <a:pt x="1041349" y="1355950"/>
                  <a:pt x="1048880" y="1369833"/>
                  <a:pt x="1053823" y="1384663"/>
                </a:cubicBezTo>
                <a:cubicBezTo>
                  <a:pt x="1057608" y="1396018"/>
                  <a:pt x="1059841" y="1407835"/>
                  <a:pt x="1062532" y="1419498"/>
                </a:cubicBezTo>
                <a:cubicBezTo>
                  <a:pt x="1068550" y="1445576"/>
                  <a:pt x="1074143" y="1471749"/>
                  <a:pt x="1079949" y="1497875"/>
                </a:cubicBezTo>
                <a:cubicBezTo>
                  <a:pt x="1082852" y="1544321"/>
                  <a:pt x="1088658" y="1590676"/>
                  <a:pt x="1088658" y="1637212"/>
                </a:cubicBezTo>
                <a:cubicBezTo>
                  <a:pt x="1088658" y="1663498"/>
                  <a:pt x="1099732" y="1698279"/>
                  <a:pt x="1079949" y="1715589"/>
                </a:cubicBezTo>
                <a:cubicBezTo>
                  <a:pt x="1068205" y="1725865"/>
                  <a:pt x="975289" y="1677176"/>
                  <a:pt x="966738" y="1672046"/>
                </a:cubicBezTo>
                <a:cubicBezTo>
                  <a:pt x="954292" y="1664578"/>
                  <a:pt x="943714" y="1654356"/>
                  <a:pt x="931903" y="1645920"/>
                </a:cubicBezTo>
                <a:cubicBezTo>
                  <a:pt x="923386" y="1639837"/>
                  <a:pt x="914151" y="1634783"/>
                  <a:pt x="905778" y="1628503"/>
                </a:cubicBezTo>
                <a:cubicBezTo>
                  <a:pt x="875032" y="1605444"/>
                  <a:pt x="852744" y="1587347"/>
                  <a:pt x="827400" y="1558835"/>
                </a:cubicBezTo>
                <a:cubicBezTo>
                  <a:pt x="742334" y="1463136"/>
                  <a:pt x="833895" y="1556621"/>
                  <a:pt x="766440" y="1489166"/>
                </a:cubicBezTo>
                <a:cubicBezTo>
                  <a:pt x="744090" y="1399759"/>
                  <a:pt x="774467" y="1510570"/>
                  <a:pt x="740315" y="1419498"/>
                </a:cubicBezTo>
                <a:cubicBezTo>
                  <a:pt x="736112" y="1408291"/>
                  <a:pt x="734894" y="1396172"/>
                  <a:pt x="731606" y="1384663"/>
                </a:cubicBezTo>
                <a:cubicBezTo>
                  <a:pt x="714456" y="1324638"/>
                  <a:pt x="729905" y="1400579"/>
                  <a:pt x="714189" y="1306286"/>
                </a:cubicBezTo>
                <a:cubicBezTo>
                  <a:pt x="717092" y="1280160"/>
                  <a:pt x="714586" y="1252847"/>
                  <a:pt x="722898" y="1227909"/>
                </a:cubicBezTo>
                <a:cubicBezTo>
                  <a:pt x="738307" y="1181683"/>
                  <a:pt x="802361" y="1220752"/>
                  <a:pt x="740315" y="1132115"/>
                </a:cubicBezTo>
                <a:cubicBezTo>
                  <a:pt x="729786" y="1117074"/>
                  <a:pt x="688063" y="1114698"/>
                  <a:pt x="688063" y="1114698"/>
                </a:cubicBezTo>
                <a:cubicBezTo>
                  <a:pt x="656132" y="1117601"/>
                  <a:pt x="623620" y="1116688"/>
                  <a:pt x="592269" y="1123406"/>
                </a:cubicBezTo>
                <a:cubicBezTo>
                  <a:pt x="582035" y="1125599"/>
                  <a:pt x="571690" y="1131947"/>
                  <a:pt x="566143" y="1140823"/>
                </a:cubicBezTo>
                <a:cubicBezTo>
                  <a:pt x="553144" y="1161622"/>
                  <a:pt x="544991" y="1211751"/>
                  <a:pt x="540018" y="1236618"/>
                </a:cubicBezTo>
                <a:cubicBezTo>
                  <a:pt x="537115" y="1320801"/>
                  <a:pt x="536564" y="1405097"/>
                  <a:pt x="531309" y="1489166"/>
                </a:cubicBezTo>
                <a:cubicBezTo>
                  <a:pt x="530365" y="1504276"/>
                  <a:pt x="515065" y="1531536"/>
                  <a:pt x="505183" y="1541418"/>
                </a:cubicBezTo>
                <a:cubicBezTo>
                  <a:pt x="497782" y="1548819"/>
                  <a:pt x="487766" y="1553029"/>
                  <a:pt x="479058" y="1558835"/>
                </a:cubicBezTo>
                <a:cubicBezTo>
                  <a:pt x="418098" y="1555932"/>
                  <a:pt x="356223" y="1561043"/>
                  <a:pt x="296178" y="1550126"/>
                </a:cubicBezTo>
                <a:cubicBezTo>
                  <a:pt x="287146" y="1548484"/>
                  <a:pt x="287469" y="1533180"/>
                  <a:pt x="287469" y="1524000"/>
                </a:cubicBezTo>
                <a:cubicBezTo>
                  <a:pt x="287469" y="1471668"/>
                  <a:pt x="291216" y="1419342"/>
                  <a:pt x="296178" y="1367246"/>
                </a:cubicBezTo>
                <a:cubicBezTo>
                  <a:pt x="297538" y="1352965"/>
                  <a:pt x="316977" y="1315162"/>
                  <a:pt x="322303" y="1306286"/>
                </a:cubicBezTo>
                <a:cubicBezTo>
                  <a:pt x="343739" y="1270561"/>
                  <a:pt x="359452" y="1250949"/>
                  <a:pt x="383263" y="1219200"/>
                </a:cubicBezTo>
                <a:cubicBezTo>
                  <a:pt x="410456" y="1137626"/>
                  <a:pt x="365907" y="1258284"/>
                  <a:pt x="418098" y="1166949"/>
                </a:cubicBezTo>
                <a:cubicBezTo>
                  <a:pt x="424036" y="1156557"/>
                  <a:pt x="423518" y="1143623"/>
                  <a:pt x="426806" y="1132115"/>
                </a:cubicBezTo>
                <a:cubicBezTo>
                  <a:pt x="429328" y="1123288"/>
                  <a:pt x="432993" y="1114816"/>
                  <a:pt x="435515" y="1105989"/>
                </a:cubicBezTo>
                <a:cubicBezTo>
                  <a:pt x="443711" y="1077302"/>
                  <a:pt x="446948" y="1057530"/>
                  <a:pt x="452932" y="1027612"/>
                </a:cubicBezTo>
                <a:cubicBezTo>
                  <a:pt x="447126" y="1016001"/>
                  <a:pt x="446647" y="999457"/>
                  <a:pt x="435515" y="992778"/>
                </a:cubicBezTo>
                <a:cubicBezTo>
                  <a:pt x="414989" y="980462"/>
                  <a:pt x="388556" y="982929"/>
                  <a:pt x="365846" y="975360"/>
                </a:cubicBezTo>
                <a:cubicBezTo>
                  <a:pt x="345144" y="968460"/>
                  <a:pt x="326749" y="961587"/>
                  <a:pt x="304886" y="957943"/>
                </a:cubicBezTo>
                <a:cubicBezTo>
                  <a:pt x="281801" y="954096"/>
                  <a:pt x="258441" y="952138"/>
                  <a:pt x="235218" y="949235"/>
                </a:cubicBezTo>
                <a:cubicBezTo>
                  <a:pt x="223606" y="946332"/>
                  <a:pt x="211847" y="943965"/>
                  <a:pt x="200383" y="940526"/>
                </a:cubicBezTo>
                <a:cubicBezTo>
                  <a:pt x="182798" y="935251"/>
                  <a:pt x="165549" y="928915"/>
                  <a:pt x="148132" y="923109"/>
                </a:cubicBezTo>
                <a:cubicBezTo>
                  <a:pt x="139423" y="920206"/>
                  <a:pt x="130912" y="916626"/>
                  <a:pt x="122006" y="914400"/>
                </a:cubicBezTo>
                <a:cubicBezTo>
                  <a:pt x="110840" y="911609"/>
                  <a:pt x="73543" y="903231"/>
                  <a:pt x="61046" y="896983"/>
                </a:cubicBezTo>
                <a:cubicBezTo>
                  <a:pt x="51685" y="892302"/>
                  <a:pt x="43629" y="885372"/>
                  <a:pt x="34920" y="879566"/>
                </a:cubicBezTo>
                <a:cubicBezTo>
                  <a:pt x="23309" y="862149"/>
                  <a:pt x="-1652" y="848175"/>
                  <a:pt x="86" y="827315"/>
                </a:cubicBezTo>
                <a:cubicBezTo>
                  <a:pt x="2989" y="792481"/>
                  <a:pt x="-2962" y="755731"/>
                  <a:pt x="8795" y="722812"/>
                </a:cubicBezTo>
                <a:cubicBezTo>
                  <a:pt x="13161" y="710586"/>
                  <a:pt x="31576" y="710216"/>
                  <a:pt x="43629" y="705395"/>
                </a:cubicBezTo>
                <a:cubicBezTo>
                  <a:pt x="60675" y="698577"/>
                  <a:pt x="77525" y="688377"/>
                  <a:pt x="95880" y="687978"/>
                </a:cubicBezTo>
                <a:lnTo>
                  <a:pt x="496475" y="679269"/>
                </a:lnTo>
                <a:cubicBezTo>
                  <a:pt x="502281" y="670560"/>
                  <a:pt x="509769" y="662763"/>
                  <a:pt x="513892" y="653143"/>
                </a:cubicBezTo>
                <a:cubicBezTo>
                  <a:pt x="517378" y="645009"/>
                  <a:pt x="524528" y="602355"/>
                  <a:pt x="531309" y="592183"/>
                </a:cubicBezTo>
                <a:cubicBezTo>
                  <a:pt x="538141" y="581936"/>
                  <a:pt x="548726" y="574766"/>
                  <a:pt x="557435" y="566058"/>
                </a:cubicBezTo>
                <a:cubicBezTo>
                  <a:pt x="560338" y="557349"/>
                  <a:pt x="566143" y="549112"/>
                  <a:pt x="566143" y="539932"/>
                </a:cubicBezTo>
                <a:cubicBezTo>
                  <a:pt x="566143" y="527963"/>
                  <a:pt x="564392" y="514837"/>
                  <a:pt x="557435" y="505098"/>
                </a:cubicBezTo>
                <a:cubicBezTo>
                  <a:pt x="546404" y="489654"/>
                  <a:pt x="505003" y="468943"/>
                  <a:pt x="487766" y="461555"/>
                </a:cubicBezTo>
                <a:cubicBezTo>
                  <a:pt x="479328" y="457939"/>
                  <a:pt x="469665" y="457304"/>
                  <a:pt x="461640" y="452846"/>
                </a:cubicBezTo>
                <a:cubicBezTo>
                  <a:pt x="412204" y="425382"/>
                  <a:pt x="411264" y="419887"/>
                  <a:pt x="374555" y="383178"/>
                </a:cubicBezTo>
                <a:cubicBezTo>
                  <a:pt x="339633" y="295871"/>
                  <a:pt x="370929" y="379800"/>
                  <a:pt x="348429" y="304800"/>
                </a:cubicBezTo>
                <a:cubicBezTo>
                  <a:pt x="343154" y="287215"/>
                  <a:pt x="334030" y="270658"/>
                  <a:pt x="331012" y="252549"/>
                </a:cubicBezTo>
                <a:cubicBezTo>
                  <a:pt x="320335" y="188492"/>
                  <a:pt x="326585" y="217428"/>
                  <a:pt x="313595" y="165463"/>
                </a:cubicBezTo>
                <a:cubicBezTo>
                  <a:pt x="316498" y="127726"/>
                  <a:pt x="306297" y="86550"/>
                  <a:pt x="322303" y="52252"/>
                </a:cubicBezTo>
                <a:cubicBezTo>
                  <a:pt x="330067" y="35615"/>
                  <a:pt x="356271" y="36497"/>
                  <a:pt x="374555" y="34835"/>
                </a:cubicBezTo>
                <a:cubicBezTo>
                  <a:pt x="406486" y="31932"/>
                  <a:pt x="438506" y="29872"/>
                  <a:pt x="470349" y="26126"/>
                </a:cubicBezTo>
                <a:cubicBezTo>
                  <a:pt x="571786" y="14192"/>
                  <a:pt x="476293" y="21545"/>
                  <a:pt x="566143" y="8709"/>
                </a:cubicBezTo>
                <a:cubicBezTo>
                  <a:pt x="592165" y="4991"/>
                  <a:pt x="618394" y="2903"/>
                  <a:pt x="644520" y="0"/>
                </a:cubicBezTo>
                <a:cubicBezTo>
                  <a:pt x="728703" y="2903"/>
                  <a:pt x="812990" y="3613"/>
                  <a:pt x="897069" y="8709"/>
                </a:cubicBezTo>
                <a:cubicBezTo>
                  <a:pt x="909016" y="9433"/>
                  <a:pt x="920439" y="13979"/>
                  <a:pt x="931903" y="17418"/>
                </a:cubicBezTo>
                <a:cubicBezTo>
                  <a:pt x="1037889" y="49214"/>
                  <a:pt x="938716" y="23476"/>
                  <a:pt x="1018989" y="43543"/>
                </a:cubicBezTo>
                <a:cubicBezTo>
                  <a:pt x="1027698" y="52252"/>
                  <a:pt x="1035093" y="62511"/>
                  <a:pt x="1045115" y="69669"/>
                </a:cubicBezTo>
                <a:cubicBezTo>
                  <a:pt x="1104730" y="112251"/>
                  <a:pt x="1056715" y="63370"/>
                  <a:pt x="1106075" y="104503"/>
                </a:cubicBezTo>
                <a:cubicBezTo>
                  <a:pt x="1131217" y="125455"/>
                  <a:pt x="1132493" y="131069"/>
                  <a:pt x="1149618" y="156755"/>
                </a:cubicBezTo>
                <a:cubicBezTo>
                  <a:pt x="1152521" y="165463"/>
                  <a:pt x="1154710" y="174443"/>
                  <a:pt x="1158326" y="182880"/>
                </a:cubicBezTo>
                <a:cubicBezTo>
                  <a:pt x="1190614" y="258221"/>
                  <a:pt x="1164025" y="182564"/>
                  <a:pt x="1184452" y="243840"/>
                </a:cubicBezTo>
                <a:cubicBezTo>
                  <a:pt x="1187355" y="261257"/>
                  <a:pt x="1193160" y="278434"/>
                  <a:pt x="1193160" y="296092"/>
                </a:cubicBezTo>
                <a:cubicBezTo>
                  <a:pt x="1193160" y="322378"/>
                  <a:pt x="1196914" y="351325"/>
                  <a:pt x="1184452" y="374469"/>
                </a:cubicBezTo>
                <a:cubicBezTo>
                  <a:pt x="1155735" y="427800"/>
                  <a:pt x="1041287" y="415797"/>
                  <a:pt x="1010280" y="418012"/>
                </a:cubicBezTo>
                <a:cubicBezTo>
                  <a:pt x="1002526" y="419563"/>
                  <a:pt x="942667" y="430816"/>
                  <a:pt x="931903" y="435429"/>
                </a:cubicBezTo>
                <a:cubicBezTo>
                  <a:pt x="922283" y="439552"/>
                  <a:pt x="914486" y="447040"/>
                  <a:pt x="905778" y="452846"/>
                </a:cubicBezTo>
                <a:cubicBezTo>
                  <a:pt x="899972" y="470263"/>
                  <a:pt x="892813" y="487287"/>
                  <a:pt x="888360" y="505098"/>
                </a:cubicBezTo>
                <a:cubicBezTo>
                  <a:pt x="885457" y="516709"/>
                  <a:pt x="883091" y="528468"/>
                  <a:pt x="879652" y="539932"/>
                </a:cubicBezTo>
                <a:cubicBezTo>
                  <a:pt x="874377" y="557517"/>
                  <a:pt x="862235" y="592183"/>
                  <a:pt x="862235" y="592183"/>
                </a:cubicBezTo>
                <a:cubicBezTo>
                  <a:pt x="885897" y="781494"/>
                  <a:pt x="846587" y="653609"/>
                  <a:pt x="1227995" y="670560"/>
                </a:cubicBezTo>
                <a:cubicBezTo>
                  <a:pt x="1244115" y="671276"/>
                  <a:pt x="1272658" y="683322"/>
                  <a:pt x="1288955" y="687978"/>
                </a:cubicBezTo>
                <a:cubicBezTo>
                  <a:pt x="1300463" y="691266"/>
                  <a:pt x="1312325" y="693247"/>
                  <a:pt x="1323789" y="696686"/>
                </a:cubicBezTo>
                <a:cubicBezTo>
                  <a:pt x="1341374" y="701961"/>
                  <a:pt x="1376040" y="714103"/>
                  <a:pt x="1376040" y="714103"/>
                </a:cubicBezTo>
                <a:lnTo>
                  <a:pt x="1410875" y="748938"/>
                </a:lnTo>
                <a:lnTo>
                  <a:pt x="1437000" y="775063"/>
                </a:lnTo>
                <a:cubicBezTo>
                  <a:pt x="1442754" y="798080"/>
                  <a:pt x="1454418" y="840798"/>
                  <a:pt x="1454418" y="862149"/>
                </a:cubicBezTo>
                <a:cubicBezTo>
                  <a:pt x="1454418" y="888435"/>
                  <a:pt x="1455472" y="916120"/>
                  <a:pt x="1445709" y="940526"/>
                </a:cubicBezTo>
                <a:cubicBezTo>
                  <a:pt x="1442300" y="949049"/>
                  <a:pt x="1428489" y="947009"/>
                  <a:pt x="1419583" y="949235"/>
                </a:cubicBezTo>
                <a:cubicBezTo>
                  <a:pt x="1405223" y="952825"/>
                  <a:pt x="1390554" y="955040"/>
                  <a:pt x="1376040" y="957943"/>
                </a:cubicBezTo>
                <a:cubicBezTo>
                  <a:pt x="1335400" y="955040"/>
                  <a:pt x="1294640" y="953500"/>
                  <a:pt x="1254120" y="949235"/>
                </a:cubicBezTo>
                <a:cubicBezTo>
                  <a:pt x="1239400" y="947686"/>
                  <a:pt x="1224053" y="946651"/>
                  <a:pt x="1210578" y="940526"/>
                </a:cubicBezTo>
                <a:cubicBezTo>
                  <a:pt x="1191521" y="931864"/>
                  <a:pt x="1178185" y="912312"/>
                  <a:pt x="1158326" y="905692"/>
                </a:cubicBezTo>
                <a:lnTo>
                  <a:pt x="1132200" y="896983"/>
                </a:lnTo>
                <a:cubicBezTo>
                  <a:pt x="1117686" y="899886"/>
                  <a:pt x="1102700" y="901011"/>
                  <a:pt x="1088658" y="905692"/>
                </a:cubicBezTo>
                <a:cubicBezTo>
                  <a:pt x="1073330" y="910801"/>
                  <a:pt x="1041351" y="929603"/>
                  <a:pt x="1027698" y="940526"/>
                </a:cubicBezTo>
                <a:cubicBezTo>
                  <a:pt x="1021287" y="945655"/>
                  <a:pt x="1016691" y="952814"/>
                  <a:pt x="1010280" y="957943"/>
                </a:cubicBezTo>
                <a:cubicBezTo>
                  <a:pt x="1002107" y="964481"/>
                  <a:pt x="992328" y="968822"/>
                  <a:pt x="984155" y="975360"/>
                </a:cubicBezTo>
                <a:cubicBezTo>
                  <a:pt x="963929" y="991542"/>
                  <a:pt x="960338" y="1001904"/>
                  <a:pt x="949320" y="1027612"/>
                </a:cubicBezTo>
                <a:cubicBezTo>
                  <a:pt x="945704" y="1036049"/>
                  <a:pt x="934806" y="1027611"/>
                  <a:pt x="940612" y="1036320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 flipH="1">
            <a:off x="792480" y="5942299"/>
            <a:ext cx="1459476" cy="22905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Hover r:id="" action="ppaction://hlinkshowjump?jump=nextslide"/>
          </p:cNvPr>
          <p:cNvSpPr/>
          <p:nvPr/>
        </p:nvSpPr>
        <p:spPr>
          <a:xfrm flipH="1">
            <a:off x="2265138" y="3526621"/>
            <a:ext cx="563846" cy="22905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3"/>
          <p:cNvSpPr/>
          <p:nvPr/>
        </p:nvSpPr>
        <p:spPr>
          <a:xfrm>
            <a:off x="6739177" y="533536"/>
            <a:ext cx="1942737" cy="1178649"/>
          </a:xfrm>
          <a:custGeom>
            <a:avLst/>
            <a:gdLst>
              <a:gd name="connsiteX0" fmla="*/ 1452785 w 2603004"/>
              <a:gd name="connsiteY0" fmla="*/ 444381 h 2452643"/>
              <a:gd name="connsiteX1" fmla="*/ 1427148 w 2603004"/>
              <a:gd name="connsiteY1" fmla="*/ 341831 h 2452643"/>
              <a:gd name="connsiteX2" fmla="*/ 1375873 w 2603004"/>
              <a:gd name="connsiteY2" fmla="*/ 273465 h 2452643"/>
              <a:gd name="connsiteX3" fmla="*/ 1222049 w 2603004"/>
              <a:gd name="connsiteY3" fmla="*/ 170916 h 2452643"/>
              <a:gd name="connsiteX4" fmla="*/ 1162228 w 2603004"/>
              <a:gd name="connsiteY4" fmla="*/ 145278 h 2452643"/>
              <a:gd name="connsiteX5" fmla="*/ 1102408 w 2603004"/>
              <a:gd name="connsiteY5" fmla="*/ 111095 h 2452643"/>
              <a:gd name="connsiteX6" fmla="*/ 1008404 w 2603004"/>
              <a:gd name="connsiteY6" fmla="*/ 76912 h 2452643"/>
              <a:gd name="connsiteX7" fmla="*/ 940037 w 2603004"/>
              <a:gd name="connsiteY7" fmla="*/ 51274 h 2452643"/>
              <a:gd name="connsiteX8" fmla="*/ 828942 w 2603004"/>
              <a:gd name="connsiteY8" fmla="*/ 17091 h 2452643"/>
              <a:gd name="connsiteX9" fmla="*/ 752030 w 2603004"/>
              <a:gd name="connsiteY9" fmla="*/ 0 h 2452643"/>
              <a:gd name="connsiteX10" fmla="*/ 632389 w 2603004"/>
              <a:gd name="connsiteY10" fmla="*/ 34183 h 2452643"/>
              <a:gd name="connsiteX11" fmla="*/ 606752 w 2603004"/>
              <a:gd name="connsiteY11" fmla="*/ 51274 h 2452643"/>
              <a:gd name="connsiteX12" fmla="*/ 581114 w 2603004"/>
              <a:gd name="connsiteY12" fmla="*/ 94003 h 2452643"/>
              <a:gd name="connsiteX13" fmla="*/ 572568 w 2603004"/>
              <a:gd name="connsiteY13" fmla="*/ 119641 h 2452643"/>
              <a:gd name="connsiteX14" fmla="*/ 615297 w 2603004"/>
              <a:gd name="connsiteY14" fmla="*/ 307648 h 2452643"/>
              <a:gd name="connsiteX15" fmla="*/ 649480 w 2603004"/>
              <a:gd name="connsiteY15" fmla="*/ 350377 h 2452643"/>
              <a:gd name="connsiteX16" fmla="*/ 692209 w 2603004"/>
              <a:gd name="connsiteY16" fmla="*/ 367469 h 2452643"/>
              <a:gd name="connsiteX17" fmla="*/ 726393 w 2603004"/>
              <a:gd name="connsiteY17" fmla="*/ 393106 h 2452643"/>
              <a:gd name="connsiteX18" fmla="*/ 1051133 w 2603004"/>
              <a:gd name="connsiteY18" fmla="*/ 384560 h 2452643"/>
              <a:gd name="connsiteX19" fmla="*/ 1204957 w 2603004"/>
              <a:gd name="connsiteY19" fmla="*/ 393106 h 2452643"/>
              <a:gd name="connsiteX20" fmla="*/ 1187866 w 2603004"/>
              <a:gd name="connsiteY20" fmla="*/ 418744 h 2452643"/>
              <a:gd name="connsiteX21" fmla="*/ 1170774 w 2603004"/>
              <a:gd name="connsiteY21" fmla="*/ 470018 h 2452643"/>
              <a:gd name="connsiteX22" fmla="*/ 1153682 w 2603004"/>
              <a:gd name="connsiteY22" fmla="*/ 521293 h 2452643"/>
              <a:gd name="connsiteX23" fmla="*/ 1076770 w 2603004"/>
              <a:gd name="connsiteY23" fmla="*/ 589659 h 2452643"/>
              <a:gd name="connsiteX24" fmla="*/ 991312 w 2603004"/>
              <a:gd name="connsiteY24" fmla="*/ 615297 h 2452643"/>
              <a:gd name="connsiteX25" fmla="*/ 871671 w 2603004"/>
              <a:gd name="connsiteY25" fmla="*/ 675117 h 2452643"/>
              <a:gd name="connsiteX26" fmla="*/ 521294 w 2603004"/>
              <a:gd name="connsiteY26" fmla="*/ 803304 h 2452643"/>
              <a:gd name="connsiteX27" fmla="*/ 264920 w 2603004"/>
              <a:gd name="connsiteY27" fmla="*/ 965674 h 2452643"/>
              <a:gd name="connsiteX28" fmla="*/ 205099 w 2603004"/>
              <a:gd name="connsiteY28" fmla="*/ 1025495 h 2452643"/>
              <a:gd name="connsiteX29" fmla="*/ 145279 w 2603004"/>
              <a:gd name="connsiteY29" fmla="*/ 1145136 h 2452643"/>
              <a:gd name="connsiteX30" fmla="*/ 128187 w 2603004"/>
              <a:gd name="connsiteY30" fmla="*/ 1196411 h 2452643"/>
              <a:gd name="connsiteX31" fmla="*/ 111095 w 2603004"/>
              <a:gd name="connsiteY31" fmla="*/ 1239140 h 2452643"/>
              <a:gd name="connsiteX32" fmla="*/ 68366 w 2603004"/>
              <a:gd name="connsiteY32" fmla="*/ 1333144 h 2452643"/>
              <a:gd name="connsiteX33" fmla="*/ 25637 w 2603004"/>
              <a:gd name="connsiteY33" fmla="*/ 1461330 h 2452643"/>
              <a:gd name="connsiteX34" fmla="*/ 0 w 2603004"/>
              <a:gd name="connsiteY34" fmla="*/ 1589517 h 2452643"/>
              <a:gd name="connsiteX35" fmla="*/ 8546 w 2603004"/>
              <a:gd name="connsiteY35" fmla="*/ 2153540 h 2452643"/>
              <a:gd name="connsiteX36" fmla="*/ 42729 w 2603004"/>
              <a:gd name="connsiteY36" fmla="*/ 2230452 h 2452643"/>
              <a:gd name="connsiteX37" fmla="*/ 111095 w 2603004"/>
              <a:gd name="connsiteY37" fmla="*/ 2341547 h 2452643"/>
              <a:gd name="connsiteX38" fmla="*/ 128187 w 2603004"/>
              <a:gd name="connsiteY38" fmla="*/ 2367185 h 2452643"/>
              <a:gd name="connsiteX39" fmla="*/ 239282 w 2603004"/>
              <a:gd name="connsiteY39" fmla="*/ 2409914 h 2452643"/>
              <a:gd name="connsiteX40" fmla="*/ 333286 w 2603004"/>
              <a:gd name="connsiteY40" fmla="*/ 2418459 h 2452643"/>
              <a:gd name="connsiteX41" fmla="*/ 666572 w 2603004"/>
              <a:gd name="connsiteY41" fmla="*/ 2452643 h 2452643"/>
              <a:gd name="connsiteX42" fmla="*/ 1563880 w 2603004"/>
              <a:gd name="connsiteY42" fmla="*/ 2427005 h 2452643"/>
              <a:gd name="connsiteX43" fmla="*/ 1615155 w 2603004"/>
              <a:gd name="connsiteY43" fmla="*/ 2401368 h 2452643"/>
              <a:gd name="connsiteX44" fmla="*/ 1657884 w 2603004"/>
              <a:gd name="connsiteY44" fmla="*/ 2367185 h 2452643"/>
              <a:gd name="connsiteX45" fmla="*/ 1683522 w 2603004"/>
              <a:gd name="connsiteY45" fmla="*/ 2307364 h 2452643"/>
              <a:gd name="connsiteX46" fmla="*/ 1700613 w 2603004"/>
              <a:gd name="connsiteY46" fmla="*/ 2273181 h 2452643"/>
              <a:gd name="connsiteX47" fmla="*/ 1709159 w 2603004"/>
              <a:gd name="connsiteY47" fmla="*/ 2196269 h 2452643"/>
              <a:gd name="connsiteX48" fmla="*/ 1700613 w 2603004"/>
              <a:gd name="connsiteY48" fmla="*/ 2033899 h 2452643"/>
              <a:gd name="connsiteX49" fmla="*/ 1692067 w 2603004"/>
              <a:gd name="connsiteY49" fmla="*/ 1999716 h 2452643"/>
              <a:gd name="connsiteX50" fmla="*/ 1666430 w 2603004"/>
              <a:gd name="connsiteY50" fmla="*/ 1845891 h 2452643"/>
              <a:gd name="connsiteX51" fmla="*/ 1657884 w 2603004"/>
              <a:gd name="connsiteY51" fmla="*/ 1700613 h 2452643"/>
              <a:gd name="connsiteX52" fmla="*/ 1657884 w 2603004"/>
              <a:gd name="connsiteY52" fmla="*/ 1418602 h 2452643"/>
              <a:gd name="connsiteX53" fmla="*/ 1709159 w 2603004"/>
              <a:gd name="connsiteY53" fmla="*/ 1350235 h 2452643"/>
              <a:gd name="connsiteX54" fmla="*/ 1768980 w 2603004"/>
              <a:gd name="connsiteY54" fmla="*/ 1324598 h 2452643"/>
              <a:gd name="connsiteX55" fmla="*/ 2033899 w 2603004"/>
              <a:gd name="connsiteY55" fmla="*/ 1281869 h 2452643"/>
              <a:gd name="connsiteX56" fmla="*/ 2238998 w 2603004"/>
              <a:gd name="connsiteY56" fmla="*/ 1264777 h 2452643"/>
              <a:gd name="connsiteX57" fmla="*/ 2324456 w 2603004"/>
              <a:gd name="connsiteY57" fmla="*/ 1247686 h 2452643"/>
              <a:gd name="connsiteX58" fmla="*/ 2521009 w 2603004"/>
              <a:gd name="connsiteY58" fmla="*/ 1213502 h 2452643"/>
              <a:gd name="connsiteX59" fmla="*/ 2580830 w 2603004"/>
              <a:gd name="connsiteY59" fmla="*/ 1179319 h 2452643"/>
              <a:gd name="connsiteX60" fmla="*/ 2589376 w 2603004"/>
              <a:gd name="connsiteY60" fmla="*/ 957129 h 2452643"/>
              <a:gd name="connsiteX61" fmla="*/ 2580830 w 2603004"/>
              <a:gd name="connsiteY61" fmla="*/ 914400 h 2452643"/>
              <a:gd name="connsiteX62" fmla="*/ 2521009 w 2603004"/>
              <a:gd name="connsiteY62" fmla="*/ 811850 h 2452643"/>
              <a:gd name="connsiteX63" fmla="*/ 2444097 w 2603004"/>
              <a:gd name="connsiteY63" fmla="*/ 760575 h 2452643"/>
              <a:gd name="connsiteX64" fmla="*/ 2418460 w 2603004"/>
              <a:gd name="connsiteY64" fmla="*/ 734938 h 2452643"/>
              <a:gd name="connsiteX65" fmla="*/ 2367185 w 2603004"/>
              <a:gd name="connsiteY65" fmla="*/ 717846 h 2452643"/>
              <a:gd name="connsiteX66" fmla="*/ 2298819 w 2603004"/>
              <a:gd name="connsiteY66" fmla="*/ 700755 h 2452643"/>
              <a:gd name="connsiteX67" fmla="*/ 2256090 w 2603004"/>
              <a:gd name="connsiteY67" fmla="*/ 683663 h 2452643"/>
              <a:gd name="connsiteX68" fmla="*/ 2162086 w 2603004"/>
              <a:gd name="connsiteY68" fmla="*/ 675117 h 2452643"/>
              <a:gd name="connsiteX69" fmla="*/ 2076628 w 2603004"/>
              <a:gd name="connsiteY69" fmla="*/ 658026 h 2452643"/>
              <a:gd name="connsiteX70" fmla="*/ 1991170 w 2603004"/>
              <a:gd name="connsiteY70" fmla="*/ 640934 h 2452643"/>
              <a:gd name="connsiteX71" fmla="*/ 1939895 w 2603004"/>
              <a:gd name="connsiteY71" fmla="*/ 632388 h 2452643"/>
              <a:gd name="connsiteX72" fmla="*/ 1777525 w 2603004"/>
              <a:gd name="connsiteY72" fmla="*/ 598205 h 2452643"/>
              <a:gd name="connsiteX73" fmla="*/ 1743342 w 2603004"/>
              <a:gd name="connsiteY73" fmla="*/ 589659 h 2452643"/>
              <a:gd name="connsiteX74" fmla="*/ 1674976 w 2603004"/>
              <a:gd name="connsiteY74" fmla="*/ 581114 h 2452643"/>
              <a:gd name="connsiteX75" fmla="*/ 1649338 w 2603004"/>
              <a:gd name="connsiteY75" fmla="*/ 572568 h 2452643"/>
              <a:gd name="connsiteX76" fmla="*/ 1598064 w 2603004"/>
              <a:gd name="connsiteY76" fmla="*/ 521293 h 2452643"/>
              <a:gd name="connsiteX77" fmla="*/ 1572426 w 2603004"/>
              <a:gd name="connsiteY77" fmla="*/ 495656 h 2452643"/>
              <a:gd name="connsiteX78" fmla="*/ 1546789 w 2603004"/>
              <a:gd name="connsiteY78" fmla="*/ 470018 h 2452643"/>
              <a:gd name="connsiteX79" fmla="*/ 1512606 w 2603004"/>
              <a:gd name="connsiteY79" fmla="*/ 452927 h 2452643"/>
              <a:gd name="connsiteX80" fmla="*/ 1452785 w 2603004"/>
              <a:gd name="connsiteY80" fmla="*/ 444381 h 2452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2603004" h="2452643">
                <a:moveTo>
                  <a:pt x="1452785" y="444381"/>
                </a:moveTo>
                <a:cubicBezTo>
                  <a:pt x="1438542" y="425865"/>
                  <a:pt x="1441607" y="373963"/>
                  <a:pt x="1427148" y="341831"/>
                </a:cubicBezTo>
                <a:cubicBezTo>
                  <a:pt x="1415458" y="315854"/>
                  <a:pt x="1395256" y="294339"/>
                  <a:pt x="1375873" y="273465"/>
                </a:cubicBezTo>
                <a:cubicBezTo>
                  <a:pt x="1332544" y="226803"/>
                  <a:pt x="1278912" y="197161"/>
                  <a:pt x="1222049" y="170916"/>
                </a:cubicBezTo>
                <a:cubicBezTo>
                  <a:pt x="1202351" y="161825"/>
                  <a:pt x="1181632" y="154980"/>
                  <a:pt x="1162228" y="145278"/>
                </a:cubicBezTo>
                <a:cubicBezTo>
                  <a:pt x="1141687" y="135007"/>
                  <a:pt x="1123395" y="120422"/>
                  <a:pt x="1102408" y="111095"/>
                </a:cubicBezTo>
                <a:cubicBezTo>
                  <a:pt x="1071940" y="97554"/>
                  <a:pt x="1039050" y="90046"/>
                  <a:pt x="1008404" y="76912"/>
                </a:cubicBezTo>
                <a:cubicBezTo>
                  <a:pt x="931384" y="43903"/>
                  <a:pt x="1048410" y="72949"/>
                  <a:pt x="940037" y="51274"/>
                </a:cubicBezTo>
                <a:cubicBezTo>
                  <a:pt x="877548" y="20030"/>
                  <a:pt x="928219" y="41911"/>
                  <a:pt x="828942" y="17091"/>
                </a:cubicBezTo>
                <a:cubicBezTo>
                  <a:pt x="744801" y="-3945"/>
                  <a:pt x="893107" y="23511"/>
                  <a:pt x="752030" y="0"/>
                </a:cubicBezTo>
                <a:cubicBezTo>
                  <a:pt x="712150" y="11394"/>
                  <a:pt x="671501" y="20379"/>
                  <a:pt x="632389" y="34183"/>
                </a:cubicBezTo>
                <a:cubicBezTo>
                  <a:pt x="622704" y="37601"/>
                  <a:pt x="613436" y="43476"/>
                  <a:pt x="606752" y="51274"/>
                </a:cubicBezTo>
                <a:cubicBezTo>
                  <a:pt x="595942" y="63885"/>
                  <a:pt x="588542" y="79146"/>
                  <a:pt x="581114" y="94003"/>
                </a:cubicBezTo>
                <a:cubicBezTo>
                  <a:pt x="577085" y="102060"/>
                  <a:pt x="575417" y="111095"/>
                  <a:pt x="572568" y="119641"/>
                </a:cubicBezTo>
                <a:cubicBezTo>
                  <a:pt x="586587" y="238797"/>
                  <a:pt x="566281" y="237625"/>
                  <a:pt x="615297" y="307648"/>
                </a:cubicBezTo>
                <a:cubicBezTo>
                  <a:pt x="625757" y="322591"/>
                  <a:pt x="635082" y="339179"/>
                  <a:pt x="649480" y="350377"/>
                </a:cubicBezTo>
                <a:cubicBezTo>
                  <a:pt x="661589" y="359795"/>
                  <a:pt x="678799" y="360019"/>
                  <a:pt x="692209" y="367469"/>
                </a:cubicBezTo>
                <a:cubicBezTo>
                  <a:pt x="704660" y="374386"/>
                  <a:pt x="714998" y="384560"/>
                  <a:pt x="726393" y="393106"/>
                </a:cubicBezTo>
                <a:cubicBezTo>
                  <a:pt x="834640" y="390257"/>
                  <a:pt x="942849" y="384560"/>
                  <a:pt x="1051133" y="384560"/>
                </a:cubicBezTo>
                <a:cubicBezTo>
                  <a:pt x="1102487" y="384560"/>
                  <a:pt x="1155137" y="380651"/>
                  <a:pt x="1204957" y="393106"/>
                </a:cubicBezTo>
                <a:cubicBezTo>
                  <a:pt x="1214921" y="395597"/>
                  <a:pt x="1192037" y="409358"/>
                  <a:pt x="1187866" y="418744"/>
                </a:cubicBezTo>
                <a:cubicBezTo>
                  <a:pt x="1180549" y="435207"/>
                  <a:pt x="1176471" y="452927"/>
                  <a:pt x="1170774" y="470018"/>
                </a:cubicBezTo>
                <a:lnTo>
                  <a:pt x="1153682" y="521293"/>
                </a:lnTo>
                <a:cubicBezTo>
                  <a:pt x="1124204" y="558141"/>
                  <a:pt x="1121406" y="571804"/>
                  <a:pt x="1076770" y="589659"/>
                </a:cubicBezTo>
                <a:cubicBezTo>
                  <a:pt x="1049157" y="600704"/>
                  <a:pt x="1018765" y="603858"/>
                  <a:pt x="991312" y="615297"/>
                </a:cubicBezTo>
                <a:cubicBezTo>
                  <a:pt x="950154" y="632446"/>
                  <a:pt x="914137" y="661528"/>
                  <a:pt x="871671" y="675117"/>
                </a:cubicBezTo>
                <a:cubicBezTo>
                  <a:pt x="675456" y="737906"/>
                  <a:pt x="683408" y="727313"/>
                  <a:pt x="521294" y="803304"/>
                </a:cubicBezTo>
                <a:cubicBezTo>
                  <a:pt x="353496" y="881960"/>
                  <a:pt x="410399" y="852523"/>
                  <a:pt x="264920" y="965674"/>
                </a:cubicBezTo>
                <a:cubicBezTo>
                  <a:pt x="217065" y="1002894"/>
                  <a:pt x="241560" y="976881"/>
                  <a:pt x="205099" y="1025495"/>
                </a:cubicBezTo>
                <a:cubicBezTo>
                  <a:pt x="180589" y="1099023"/>
                  <a:pt x="219398" y="987633"/>
                  <a:pt x="145279" y="1145136"/>
                </a:cubicBezTo>
                <a:cubicBezTo>
                  <a:pt x="137608" y="1161437"/>
                  <a:pt x="134344" y="1179480"/>
                  <a:pt x="128187" y="1196411"/>
                </a:cubicBezTo>
                <a:cubicBezTo>
                  <a:pt x="122944" y="1210828"/>
                  <a:pt x="117244" y="1225086"/>
                  <a:pt x="111095" y="1239140"/>
                </a:cubicBezTo>
                <a:cubicBezTo>
                  <a:pt x="97299" y="1270674"/>
                  <a:pt x="80722" y="1301018"/>
                  <a:pt x="68366" y="1333144"/>
                </a:cubicBezTo>
                <a:cubicBezTo>
                  <a:pt x="52198" y="1375182"/>
                  <a:pt x="38248" y="1418092"/>
                  <a:pt x="25637" y="1461330"/>
                </a:cubicBezTo>
                <a:cubicBezTo>
                  <a:pt x="13477" y="1503022"/>
                  <a:pt x="7131" y="1546734"/>
                  <a:pt x="0" y="1589517"/>
                </a:cubicBezTo>
                <a:cubicBezTo>
                  <a:pt x="2849" y="1777525"/>
                  <a:pt x="-3962" y="1965927"/>
                  <a:pt x="8546" y="2153540"/>
                </a:cubicBezTo>
                <a:cubicBezTo>
                  <a:pt x="10412" y="2181533"/>
                  <a:pt x="29295" y="2205822"/>
                  <a:pt x="42729" y="2230452"/>
                </a:cubicBezTo>
                <a:cubicBezTo>
                  <a:pt x="63550" y="2268625"/>
                  <a:pt x="86976" y="2305368"/>
                  <a:pt x="111095" y="2341547"/>
                </a:cubicBezTo>
                <a:cubicBezTo>
                  <a:pt x="116792" y="2350093"/>
                  <a:pt x="119641" y="2361488"/>
                  <a:pt x="128187" y="2367185"/>
                </a:cubicBezTo>
                <a:cubicBezTo>
                  <a:pt x="139776" y="2374911"/>
                  <a:pt x="221232" y="2406729"/>
                  <a:pt x="239282" y="2409914"/>
                </a:cubicBezTo>
                <a:cubicBezTo>
                  <a:pt x="270267" y="2415382"/>
                  <a:pt x="302015" y="2414984"/>
                  <a:pt x="333286" y="2418459"/>
                </a:cubicBezTo>
                <a:cubicBezTo>
                  <a:pt x="651479" y="2453813"/>
                  <a:pt x="257882" y="2417104"/>
                  <a:pt x="666572" y="2452643"/>
                </a:cubicBezTo>
                <a:cubicBezTo>
                  <a:pt x="965675" y="2444097"/>
                  <a:pt x="1265091" y="2443156"/>
                  <a:pt x="1563880" y="2427005"/>
                </a:cubicBezTo>
                <a:cubicBezTo>
                  <a:pt x="1582961" y="2425974"/>
                  <a:pt x="1599033" y="2411627"/>
                  <a:pt x="1615155" y="2401368"/>
                </a:cubicBezTo>
                <a:cubicBezTo>
                  <a:pt x="1630543" y="2391576"/>
                  <a:pt x="1643641" y="2378579"/>
                  <a:pt x="1657884" y="2367185"/>
                </a:cubicBezTo>
                <a:cubicBezTo>
                  <a:pt x="1666430" y="2347245"/>
                  <a:pt x="1674545" y="2327114"/>
                  <a:pt x="1683522" y="2307364"/>
                </a:cubicBezTo>
                <a:cubicBezTo>
                  <a:pt x="1688793" y="2295767"/>
                  <a:pt x="1697749" y="2285594"/>
                  <a:pt x="1700613" y="2273181"/>
                </a:cubicBezTo>
                <a:cubicBezTo>
                  <a:pt x="1706413" y="2248046"/>
                  <a:pt x="1706310" y="2221906"/>
                  <a:pt x="1709159" y="2196269"/>
                </a:cubicBezTo>
                <a:cubicBezTo>
                  <a:pt x="1706310" y="2142146"/>
                  <a:pt x="1705308" y="2087893"/>
                  <a:pt x="1700613" y="2033899"/>
                </a:cubicBezTo>
                <a:cubicBezTo>
                  <a:pt x="1699596" y="2022198"/>
                  <a:pt x="1694528" y="2011200"/>
                  <a:pt x="1692067" y="1999716"/>
                </a:cubicBezTo>
                <a:cubicBezTo>
                  <a:pt x="1672632" y="1909020"/>
                  <a:pt x="1676871" y="1929421"/>
                  <a:pt x="1666430" y="1845891"/>
                </a:cubicBezTo>
                <a:cubicBezTo>
                  <a:pt x="1663581" y="1797465"/>
                  <a:pt x="1662276" y="1748923"/>
                  <a:pt x="1657884" y="1700613"/>
                </a:cubicBezTo>
                <a:cubicBezTo>
                  <a:pt x="1645015" y="1559060"/>
                  <a:pt x="1586565" y="1785384"/>
                  <a:pt x="1657884" y="1418602"/>
                </a:cubicBezTo>
                <a:cubicBezTo>
                  <a:pt x="1663321" y="1390640"/>
                  <a:pt x="1682976" y="1361456"/>
                  <a:pt x="1709159" y="1350235"/>
                </a:cubicBezTo>
                <a:cubicBezTo>
                  <a:pt x="1729099" y="1341689"/>
                  <a:pt x="1748120" y="1330558"/>
                  <a:pt x="1768980" y="1324598"/>
                </a:cubicBezTo>
                <a:cubicBezTo>
                  <a:pt x="1856197" y="1299679"/>
                  <a:pt x="1943877" y="1290652"/>
                  <a:pt x="2033899" y="1281869"/>
                </a:cubicBezTo>
                <a:cubicBezTo>
                  <a:pt x="2102178" y="1275208"/>
                  <a:pt x="2238998" y="1264777"/>
                  <a:pt x="2238998" y="1264777"/>
                </a:cubicBezTo>
                <a:cubicBezTo>
                  <a:pt x="2267484" y="1259080"/>
                  <a:pt x="2295744" y="1252103"/>
                  <a:pt x="2324456" y="1247686"/>
                </a:cubicBezTo>
                <a:cubicBezTo>
                  <a:pt x="2417862" y="1233316"/>
                  <a:pt x="2445877" y="1240823"/>
                  <a:pt x="2521009" y="1213502"/>
                </a:cubicBezTo>
                <a:cubicBezTo>
                  <a:pt x="2544868" y="1204826"/>
                  <a:pt x="2560323" y="1192991"/>
                  <a:pt x="2580830" y="1179319"/>
                </a:cubicBezTo>
                <a:cubicBezTo>
                  <a:pt x="2614517" y="1078259"/>
                  <a:pt x="2603392" y="1132327"/>
                  <a:pt x="2589376" y="957129"/>
                </a:cubicBezTo>
                <a:cubicBezTo>
                  <a:pt x="2588218" y="942650"/>
                  <a:pt x="2585423" y="928180"/>
                  <a:pt x="2580830" y="914400"/>
                </a:cubicBezTo>
                <a:cubicBezTo>
                  <a:pt x="2566045" y="870043"/>
                  <a:pt x="2553581" y="844421"/>
                  <a:pt x="2521009" y="811850"/>
                </a:cubicBezTo>
                <a:cubicBezTo>
                  <a:pt x="2492744" y="783585"/>
                  <a:pt x="2476641" y="784983"/>
                  <a:pt x="2444097" y="760575"/>
                </a:cubicBezTo>
                <a:cubicBezTo>
                  <a:pt x="2434429" y="753324"/>
                  <a:pt x="2429025" y="740807"/>
                  <a:pt x="2418460" y="734938"/>
                </a:cubicBezTo>
                <a:cubicBezTo>
                  <a:pt x="2402711" y="726189"/>
                  <a:pt x="2384508" y="722795"/>
                  <a:pt x="2367185" y="717846"/>
                </a:cubicBezTo>
                <a:cubicBezTo>
                  <a:pt x="2344599" y="711393"/>
                  <a:pt x="2320629" y="709479"/>
                  <a:pt x="2298819" y="700755"/>
                </a:cubicBezTo>
                <a:cubicBezTo>
                  <a:pt x="2284576" y="695058"/>
                  <a:pt x="2271167" y="686490"/>
                  <a:pt x="2256090" y="683663"/>
                </a:cubicBezTo>
                <a:cubicBezTo>
                  <a:pt x="2225165" y="677864"/>
                  <a:pt x="2193421" y="677966"/>
                  <a:pt x="2162086" y="675117"/>
                </a:cubicBezTo>
                <a:lnTo>
                  <a:pt x="2076628" y="658026"/>
                </a:lnTo>
                <a:cubicBezTo>
                  <a:pt x="2048142" y="652329"/>
                  <a:pt x="2019825" y="645710"/>
                  <a:pt x="1991170" y="640934"/>
                </a:cubicBezTo>
                <a:lnTo>
                  <a:pt x="1939895" y="632388"/>
                </a:lnTo>
                <a:cubicBezTo>
                  <a:pt x="1854523" y="598240"/>
                  <a:pt x="1926111" y="622970"/>
                  <a:pt x="1777525" y="598205"/>
                </a:cubicBezTo>
                <a:cubicBezTo>
                  <a:pt x="1765940" y="596274"/>
                  <a:pt x="1754927" y="591590"/>
                  <a:pt x="1743342" y="589659"/>
                </a:cubicBezTo>
                <a:cubicBezTo>
                  <a:pt x="1720688" y="585884"/>
                  <a:pt x="1697765" y="583962"/>
                  <a:pt x="1674976" y="581114"/>
                </a:cubicBezTo>
                <a:cubicBezTo>
                  <a:pt x="1666430" y="578265"/>
                  <a:pt x="1656449" y="578099"/>
                  <a:pt x="1649338" y="572568"/>
                </a:cubicBezTo>
                <a:cubicBezTo>
                  <a:pt x="1630259" y="557728"/>
                  <a:pt x="1615156" y="538385"/>
                  <a:pt x="1598064" y="521293"/>
                </a:cubicBezTo>
                <a:lnTo>
                  <a:pt x="1572426" y="495656"/>
                </a:lnTo>
                <a:cubicBezTo>
                  <a:pt x="1563880" y="487110"/>
                  <a:pt x="1557599" y="475423"/>
                  <a:pt x="1546789" y="470018"/>
                </a:cubicBezTo>
                <a:cubicBezTo>
                  <a:pt x="1535395" y="464321"/>
                  <a:pt x="1523409" y="459679"/>
                  <a:pt x="1512606" y="452927"/>
                </a:cubicBezTo>
                <a:cubicBezTo>
                  <a:pt x="1460646" y="420452"/>
                  <a:pt x="1467028" y="462897"/>
                  <a:pt x="1452785" y="444381"/>
                </a:cubicBezTo>
                <a:close/>
              </a:path>
            </a:pathLst>
          </a:cu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hlinkHover r:id="" action="ppaction://hlinkshowjump?jump=nextslide"/>
          </p:cNvPr>
          <p:cNvSpPr/>
          <p:nvPr/>
        </p:nvSpPr>
        <p:spPr>
          <a:xfrm flipH="1">
            <a:off x="2895247" y="4458425"/>
            <a:ext cx="563846" cy="22905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 flipH="1">
            <a:off x="2903756" y="5942298"/>
            <a:ext cx="563846" cy="22905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Callout 4"/>
          <p:cNvSpPr/>
          <p:nvPr/>
        </p:nvSpPr>
        <p:spPr>
          <a:xfrm>
            <a:off x="277061" y="3696327"/>
            <a:ext cx="957911" cy="1915987"/>
          </a:xfrm>
          <a:prstGeom prst="rightArrowCallou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10-Point Star 6"/>
          <p:cNvSpPr/>
          <p:nvPr/>
        </p:nvSpPr>
        <p:spPr>
          <a:xfrm>
            <a:off x="5277454" y="429970"/>
            <a:ext cx="639795" cy="687977"/>
          </a:xfrm>
          <a:prstGeom prst="star10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hlinkClick r:id="" action="ppaction://hlinkshowjump?jump=lastslide"/>
              </a:rPr>
              <a:t>End</a:t>
            </a:r>
            <a:endParaRPr lang="en-US" sz="1400" dirty="0"/>
          </a:p>
        </p:txBody>
      </p:sp>
      <p:sp>
        <p:nvSpPr>
          <p:cNvPr id="26" name="Flowchart: Collate 25"/>
          <p:cNvSpPr/>
          <p:nvPr/>
        </p:nvSpPr>
        <p:spPr>
          <a:xfrm>
            <a:off x="19698" y="4247183"/>
            <a:ext cx="884774" cy="1123405"/>
          </a:xfrm>
          <a:prstGeom prst="flowChartCollate">
            <a:avLst/>
          </a:prstGeom>
          <a:blipFill>
            <a:blip r:embed="rId4"/>
            <a:tile tx="0" ty="0" sx="100000" sy="100000" flip="none" algn="tl"/>
          </a:blip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Rectangle 26">
            <a:hlinkHover r:id="" action="ppaction://hlinkshowjump?jump=nextslide"/>
          </p:cNvPr>
          <p:cNvSpPr/>
          <p:nvPr/>
        </p:nvSpPr>
        <p:spPr>
          <a:xfrm flipH="1">
            <a:off x="2890032" y="2865520"/>
            <a:ext cx="563846" cy="22905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hlinkHover r:id="" action="ppaction://hlinkshowjump?jump=nextslide"/>
          </p:cNvPr>
          <p:cNvSpPr/>
          <p:nvPr/>
        </p:nvSpPr>
        <p:spPr>
          <a:xfrm flipH="1">
            <a:off x="1092329" y="709586"/>
            <a:ext cx="233792" cy="56596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1367306" y="298323"/>
            <a:ext cx="2586446" cy="1449612"/>
          </a:xfrm>
          <a:custGeom>
            <a:avLst/>
            <a:gdLst>
              <a:gd name="connsiteX0" fmla="*/ 539932 w 2586446"/>
              <a:gd name="connsiteY0" fmla="*/ 748937 h 1449612"/>
              <a:gd name="connsiteX1" fmla="*/ 444138 w 2586446"/>
              <a:gd name="connsiteY1" fmla="*/ 740229 h 1449612"/>
              <a:gd name="connsiteX2" fmla="*/ 418012 w 2586446"/>
              <a:gd name="connsiteY2" fmla="*/ 809897 h 1449612"/>
              <a:gd name="connsiteX3" fmla="*/ 400595 w 2586446"/>
              <a:gd name="connsiteY3" fmla="*/ 957943 h 1449612"/>
              <a:gd name="connsiteX4" fmla="*/ 357052 w 2586446"/>
              <a:gd name="connsiteY4" fmla="*/ 1079863 h 1449612"/>
              <a:gd name="connsiteX5" fmla="*/ 339635 w 2586446"/>
              <a:gd name="connsiteY5" fmla="*/ 1201783 h 1449612"/>
              <a:gd name="connsiteX6" fmla="*/ 357052 w 2586446"/>
              <a:gd name="connsiteY6" fmla="*/ 1367246 h 1449612"/>
              <a:gd name="connsiteX7" fmla="*/ 400595 w 2586446"/>
              <a:gd name="connsiteY7" fmla="*/ 1393371 h 1449612"/>
              <a:gd name="connsiteX8" fmla="*/ 566058 w 2586446"/>
              <a:gd name="connsiteY8" fmla="*/ 1384663 h 1449612"/>
              <a:gd name="connsiteX9" fmla="*/ 609600 w 2586446"/>
              <a:gd name="connsiteY9" fmla="*/ 1349829 h 1449612"/>
              <a:gd name="connsiteX10" fmla="*/ 670560 w 2586446"/>
              <a:gd name="connsiteY10" fmla="*/ 1288869 h 1449612"/>
              <a:gd name="connsiteX11" fmla="*/ 687978 w 2586446"/>
              <a:gd name="connsiteY11" fmla="*/ 1254034 h 1449612"/>
              <a:gd name="connsiteX12" fmla="*/ 705395 w 2586446"/>
              <a:gd name="connsiteY12" fmla="*/ 1227909 h 1449612"/>
              <a:gd name="connsiteX13" fmla="*/ 722812 w 2586446"/>
              <a:gd name="connsiteY13" fmla="*/ 1149531 h 1449612"/>
              <a:gd name="connsiteX14" fmla="*/ 714103 w 2586446"/>
              <a:gd name="connsiteY14" fmla="*/ 992777 h 1449612"/>
              <a:gd name="connsiteX15" fmla="*/ 687978 w 2586446"/>
              <a:gd name="connsiteY15" fmla="*/ 931817 h 1449612"/>
              <a:gd name="connsiteX16" fmla="*/ 670560 w 2586446"/>
              <a:gd name="connsiteY16" fmla="*/ 879566 h 1449612"/>
              <a:gd name="connsiteX17" fmla="*/ 696686 w 2586446"/>
              <a:gd name="connsiteY17" fmla="*/ 870857 h 1449612"/>
              <a:gd name="connsiteX18" fmla="*/ 783772 w 2586446"/>
              <a:gd name="connsiteY18" fmla="*/ 905691 h 1449612"/>
              <a:gd name="connsiteX19" fmla="*/ 853440 w 2586446"/>
              <a:gd name="connsiteY19" fmla="*/ 923109 h 1449612"/>
              <a:gd name="connsiteX20" fmla="*/ 888275 w 2586446"/>
              <a:gd name="connsiteY20" fmla="*/ 940526 h 1449612"/>
              <a:gd name="connsiteX21" fmla="*/ 923109 w 2586446"/>
              <a:gd name="connsiteY21" fmla="*/ 949234 h 1449612"/>
              <a:gd name="connsiteX22" fmla="*/ 949235 w 2586446"/>
              <a:gd name="connsiteY22" fmla="*/ 957943 h 1449612"/>
              <a:gd name="connsiteX23" fmla="*/ 975360 w 2586446"/>
              <a:gd name="connsiteY23" fmla="*/ 992777 h 1449612"/>
              <a:gd name="connsiteX24" fmla="*/ 992778 w 2586446"/>
              <a:gd name="connsiteY24" fmla="*/ 1097280 h 1449612"/>
              <a:gd name="connsiteX25" fmla="*/ 992778 w 2586446"/>
              <a:gd name="connsiteY25" fmla="*/ 1332411 h 1449612"/>
              <a:gd name="connsiteX26" fmla="*/ 1010195 w 2586446"/>
              <a:gd name="connsiteY26" fmla="*/ 1358537 h 1449612"/>
              <a:gd name="connsiteX27" fmla="*/ 1158240 w 2586446"/>
              <a:gd name="connsiteY27" fmla="*/ 1349829 h 1449612"/>
              <a:gd name="connsiteX28" fmla="*/ 1184366 w 2586446"/>
              <a:gd name="connsiteY28" fmla="*/ 1306286 h 1449612"/>
              <a:gd name="connsiteX29" fmla="*/ 1166949 w 2586446"/>
              <a:gd name="connsiteY29" fmla="*/ 1071154 h 1449612"/>
              <a:gd name="connsiteX30" fmla="*/ 1149532 w 2586446"/>
              <a:gd name="connsiteY30" fmla="*/ 1027611 h 1449612"/>
              <a:gd name="connsiteX31" fmla="*/ 1123406 w 2586446"/>
              <a:gd name="connsiteY31" fmla="*/ 966651 h 1449612"/>
              <a:gd name="connsiteX32" fmla="*/ 1524000 w 2586446"/>
              <a:gd name="connsiteY32" fmla="*/ 949234 h 1449612"/>
              <a:gd name="connsiteX33" fmla="*/ 1550126 w 2586446"/>
              <a:gd name="connsiteY33" fmla="*/ 966651 h 1449612"/>
              <a:gd name="connsiteX34" fmla="*/ 1593669 w 2586446"/>
              <a:gd name="connsiteY34" fmla="*/ 1001486 h 1449612"/>
              <a:gd name="connsiteX35" fmla="*/ 1611086 w 2586446"/>
              <a:gd name="connsiteY35" fmla="*/ 1323703 h 1449612"/>
              <a:gd name="connsiteX36" fmla="*/ 1663338 w 2586446"/>
              <a:gd name="connsiteY36" fmla="*/ 1436914 h 1449612"/>
              <a:gd name="connsiteX37" fmla="*/ 1793966 w 2586446"/>
              <a:gd name="connsiteY37" fmla="*/ 1410789 h 1449612"/>
              <a:gd name="connsiteX38" fmla="*/ 1811383 w 2586446"/>
              <a:gd name="connsiteY38" fmla="*/ 1393371 h 1449612"/>
              <a:gd name="connsiteX39" fmla="*/ 1776549 w 2586446"/>
              <a:gd name="connsiteY39" fmla="*/ 1062446 h 1449612"/>
              <a:gd name="connsiteX40" fmla="*/ 1759132 w 2586446"/>
              <a:gd name="connsiteY40" fmla="*/ 1027611 h 1449612"/>
              <a:gd name="connsiteX41" fmla="*/ 1750423 w 2586446"/>
              <a:gd name="connsiteY41" fmla="*/ 984069 h 1449612"/>
              <a:gd name="connsiteX42" fmla="*/ 1776549 w 2586446"/>
              <a:gd name="connsiteY42" fmla="*/ 975360 h 1449612"/>
              <a:gd name="connsiteX43" fmla="*/ 1837509 w 2586446"/>
              <a:gd name="connsiteY43" fmla="*/ 1027611 h 1449612"/>
              <a:gd name="connsiteX44" fmla="*/ 1924595 w 2586446"/>
              <a:gd name="connsiteY44" fmla="*/ 1105989 h 1449612"/>
              <a:gd name="connsiteX45" fmla="*/ 2002972 w 2586446"/>
              <a:gd name="connsiteY45" fmla="*/ 1219200 h 1449612"/>
              <a:gd name="connsiteX46" fmla="*/ 2020389 w 2586446"/>
              <a:gd name="connsiteY46" fmla="*/ 1262743 h 1449612"/>
              <a:gd name="connsiteX47" fmla="*/ 2046515 w 2586446"/>
              <a:gd name="connsiteY47" fmla="*/ 1306286 h 1449612"/>
              <a:gd name="connsiteX48" fmla="*/ 2055223 w 2586446"/>
              <a:gd name="connsiteY48" fmla="*/ 1332411 h 1449612"/>
              <a:gd name="connsiteX49" fmla="*/ 2072640 w 2586446"/>
              <a:gd name="connsiteY49" fmla="*/ 1367246 h 1449612"/>
              <a:gd name="connsiteX50" fmla="*/ 2081349 w 2586446"/>
              <a:gd name="connsiteY50" fmla="*/ 1445623 h 1449612"/>
              <a:gd name="connsiteX51" fmla="*/ 2116183 w 2586446"/>
              <a:gd name="connsiteY51" fmla="*/ 1436914 h 1449612"/>
              <a:gd name="connsiteX52" fmla="*/ 2194560 w 2586446"/>
              <a:gd name="connsiteY52" fmla="*/ 1358537 h 1449612"/>
              <a:gd name="connsiteX53" fmla="*/ 2229395 w 2586446"/>
              <a:gd name="connsiteY53" fmla="*/ 1332411 h 1449612"/>
              <a:gd name="connsiteX54" fmla="*/ 2246812 w 2586446"/>
              <a:gd name="connsiteY54" fmla="*/ 1288869 h 1449612"/>
              <a:gd name="connsiteX55" fmla="*/ 2211978 w 2586446"/>
              <a:gd name="connsiteY55" fmla="*/ 1193074 h 1449612"/>
              <a:gd name="connsiteX56" fmla="*/ 2185852 w 2586446"/>
              <a:gd name="connsiteY56" fmla="*/ 1158240 h 1449612"/>
              <a:gd name="connsiteX57" fmla="*/ 2116183 w 2586446"/>
              <a:gd name="connsiteY57" fmla="*/ 1088571 h 1449612"/>
              <a:gd name="connsiteX58" fmla="*/ 2072640 w 2586446"/>
              <a:gd name="connsiteY58" fmla="*/ 1045029 h 1449612"/>
              <a:gd name="connsiteX59" fmla="*/ 2002972 w 2586446"/>
              <a:gd name="connsiteY59" fmla="*/ 975360 h 1449612"/>
              <a:gd name="connsiteX60" fmla="*/ 1985555 w 2586446"/>
              <a:gd name="connsiteY60" fmla="*/ 836023 h 1449612"/>
              <a:gd name="connsiteX61" fmla="*/ 2011680 w 2586446"/>
              <a:gd name="connsiteY61" fmla="*/ 827314 h 1449612"/>
              <a:gd name="connsiteX62" fmla="*/ 2072640 w 2586446"/>
              <a:gd name="connsiteY62" fmla="*/ 809897 h 1449612"/>
              <a:gd name="connsiteX63" fmla="*/ 2107475 w 2586446"/>
              <a:gd name="connsiteY63" fmla="*/ 801189 h 1449612"/>
              <a:gd name="connsiteX64" fmla="*/ 2290355 w 2586446"/>
              <a:gd name="connsiteY64" fmla="*/ 740229 h 1449612"/>
              <a:gd name="connsiteX65" fmla="*/ 2316480 w 2586446"/>
              <a:gd name="connsiteY65" fmla="*/ 731520 h 1449612"/>
              <a:gd name="connsiteX66" fmla="*/ 2368732 w 2586446"/>
              <a:gd name="connsiteY66" fmla="*/ 714103 h 1449612"/>
              <a:gd name="connsiteX67" fmla="*/ 2490652 w 2586446"/>
              <a:gd name="connsiteY67" fmla="*/ 653143 h 1449612"/>
              <a:gd name="connsiteX68" fmla="*/ 2577738 w 2586446"/>
              <a:gd name="connsiteY68" fmla="*/ 531223 h 1449612"/>
              <a:gd name="connsiteX69" fmla="*/ 2586446 w 2586446"/>
              <a:gd name="connsiteY69" fmla="*/ 444137 h 1449612"/>
              <a:gd name="connsiteX70" fmla="*/ 2569029 w 2586446"/>
              <a:gd name="connsiteY70" fmla="*/ 261257 h 1449612"/>
              <a:gd name="connsiteX71" fmla="*/ 2508069 w 2586446"/>
              <a:gd name="connsiteY71" fmla="*/ 182880 h 1449612"/>
              <a:gd name="connsiteX72" fmla="*/ 2481943 w 2586446"/>
              <a:gd name="connsiteY72" fmla="*/ 156754 h 1449612"/>
              <a:gd name="connsiteX73" fmla="*/ 2447109 w 2586446"/>
              <a:gd name="connsiteY73" fmla="*/ 148046 h 1449612"/>
              <a:gd name="connsiteX74" fmla="*/ 2368732 w 2586446"/>
              <a:gd name="connsiteY74" fmla="*/ 130629 h 1449612"/>
              <a:gd name="connsiteX75" fmla="*/ 1541418 w 2586446"/>
              <a:gd name="connsiteY75" fmla="*/ 139337 h 1449612"/>
              <a:gd name="connsiteX76" fmla="*/ 1506583 w 2586446"/>
              <a:gd name="connsiteY76" fmla="*/ 156754 h 1449612"/>
              <a:gd name="connsiteX77" fmla="*/ 1480458 w 2586446"/>
              <a:gd name="connsiteY77" fmla="*/ 165463 h 1449612"/>
              <a:gd name="connsiteX78" fmla="*/ 1445623 w 2586446"/>
              <a:gd name="connsiteY78" fmla="*/ 182880 h 1449612"/>
              <a:gd name="connsiteX79" fmla="*/ 1367246 w 2586446"/>
              <a:gd name="connsiteY79" fmla="*/ 209006 h 1449612"/>
              <a:gd name="connsiteX80" fmla="*/ 1323703 w 2586446"/>
              <a:gd name="connsiteY80" fmla="*/ 226423 h 1449612"/>
              <a:gd name="connsiteX81" fmla="*/ 1227909 w 2586446"/>
              <a:gd name="connsiteY81" fmla="*/ 243840 h 1449612"/>
              <a:gd name="connsiteX82" fmla="*/ 1140823 w 2586446"/>
              <a:gd name="connsiteY82" fmla="*/ 235131 h 1449612"/>
              <a:gd name="connsiteX83" fmla="*/ 1105989 w 2586446"/>
              <a:gd name="connsiteY83" fmla="*/ 217714 h 1449612"/>
              <a:gd name="connsiteX84" fmla="*/ 1001486 w 2586446"/>
              <a:gd name="connsiteY84" fmla="*/ 148046 h 1449612"/>
              <a:gd name="connsiteX85" fmla="*/ 957943 w 2586446"/>
              <a:gd name="connsiteY85" fmla="*/ 113211 h 1449612"/>
              <a:gd name="connsiteX86" fmla="*/ 914400 w 2586446"/>
              <a:gd name="connsiteY86" fmla="*/ 87086 h 1449612"/>
              <a:gd name="connsiteX87" fmla="*/ 888275 w 2586446"/>
              <a:gd name="connsiteY87" fmla="*/ 69669 h 1449612"/>
              <a:gd name="connsiteX88" fmla="*/ 870858 w 2586446"/>
              <a:gd name="connsiteY88" fmla="*/ 52251 h 1449612"/>
              <a:gd name="connsiteX89" fmla="*/ 827315 w 2586446"/>
              <a:gd name="connsiteY89" fmla="*/ 43543 h 1449612"/>
              <a:gd name="connsiteX90" fmla="*/ 731520 w 2586446"/>
              <a:gd name="connsiteY90" fmla="*/ 17417 h 1449612"/>
              <a:gd name="connsiteX91" fmla="*/ 696686 w 2586446"/>
              <a:gd name="connsiteY91" fmla="*/ 0 h 1449612"/>
              <a:gd name="connsiteX92" fmla="*/ 391886 w 2586446"/>
              <a:gd name="connsiteY92" fmla="*/ 8709 h 1449612"/>
              <a:gd name="connsiteX93" fmla="*/ 348343 w 2586446"/>
              <a:gd name="connsiteY93" fmla="*/ 17417 h 1449612"/>
              <a:gd name="connsiteX94" fmla="*/ 269966 w 2586446"/>
              <a:gd name="connsiteY94" fmla="*/ 34834 h 1449612"/>
              <a:gd name="connsiteX95" fmla="*/ 156755 w 2586446"/>
              <a:gd name="connsiteY95" fmla="*/ 69669 h 1449612"/>
              <a:gd name="connsiteX96" fmla="*/ 87086 w 2586446"/>
              <a:gd name="connsiteY96" fmla="*/ 87086 h 1449612"/>
              <a:gd name="connsiteX97" fmla="*/ 34835 w 2586446"/>
              <a:gd name="connsiteY97" fmla="*/ 130629 h 1449612"/>
              <a:gd name="connsiteX98" fmla="*/ 17418 w 2586446"/>
              <a:gd name="connsiteY98" fmla="*/ 165463 h 1449612"/>
              <a:gd name="connsiteX99" fmla="*/ 0 w 2586446"/>
              <a:gd name="connsiteY99" fmla="*/ 226423 h 1449612"/>
              <a:gd name="connsiteX100" fmla="*/ 8709 w 2586446"/>
              <a:gd name="connsiteY100" fmla="*/ 409303 h 1449612"/>
              <a:gd name="connsiteX101" fmla="*/ 52252 w 2586446"/>
              <a:gd name="connsiteY101" fmla="*/ 487680 h 1449612"/>
              <a:gd name="connsiteX102" fmla="*/ 87086 w 2586446"/>
              <a:gd name="connsiteY102" fmla="*/ 548640 h 1449612"/>
              <a:gd name="connsiteX103" fmla="*/ 191589 w 2586446"/>
              <a:gd name="connsiteY103" fmla="*/ 583474 h 1449612"/>
              <a:gd name="connsiteX104" fmla="*/ 278675 w 2586446"/>
              <a:gd name="connsiteY104" fmla="*/ 600891 h 1449612"/>
              <a:gd name="connsiteX105" fmla="*/ 330926 w 2586446"/>
              <a:gd name="connsiteY105" fmla="*/ 609600 h 1449612"/>
              <a:gd name="connsiteX106" fmla="*/ 391886 w 2586446"/>
              <a:gd name="connsiteY106" fmla="*/ 644434 h 1449612"/>
              <a:gd name="connsiteX107" fmla="*/ 444138 w 2586446"/>
              <a:gd name="connsiteY107" fmla="*/ 696686 h 1449612"/>
              <a:gd name="connsiteX108" fmla="*/ 470263 w 2586446"/>
              <a:gd name="connsiteY108" fmla="*/ 722811 h 1449612"/>
              <a:gd name="connsiteX109" fmla="*/ 539932 w 2586446"/>
              <a:gd name="connsiteY109" fmla="*/ 748937 h 1449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2586446" h="1449612">
                <a:moveTo>
                  <a:pt x="539932" y="748937"/>
                </a:moveTo>
                <a:cubicBezTo>
                  <a:pt x="535578" y="751840"/>
                  <a:pt x="466646" y="714907"/>
                  <a:pt x="444138" y="740229"/>
                </a:cubicBezTo>
                <a:cubicBezTo>
                  <a:pt x="427661" y="758766"/>
                  <a:pt x="426721" y="786674"/>
                  <a:pt x="418012" y="809897"/>
                </a:cubicBezTo>
                <a:cubicBezTo>
                  <a:pt x="412206" y="859246"/>
                  <a:pt x="409643" y="909085"/>
                  <a:pt x="400595" y="957943"/>
                </a:cubicBezTo>
                <a:cubicBezTo>
                  <a:pt x="388887" y="1021167"/>
                  <a:pt x="380249" y="1033469"/>
                  <a:pt x="357052" y="1079863"/>
                </a:cubicBezTo>
                <a:cubicBezTo>
                  <a:pt x="351246" y="1120503"/>
                  <a:pt x="345182" y="1161107"/>
                  <a:pt x="339635" y="1201783"/>
                </a:cubicBezTo>
                <a:cubicBezTo>
                  <a:pt x="330697" y="1267325"/>
                  <a:pt x="319285" y="1301155"/>
                  <a:pt x="357052" y="1367246"/>
                </a:cubicBezTo>
                <a:cubicBezTo>
                  <a:pt x="365450" y="1381942"/>
                  <a:pt x="386081" y="1384663"/>
                  <a:pt x="400595" y="1393371"/>
                </a:cubicBezTo>
                <a:cubicBezTo>
                  <a:pt x="455749" y="1390468"/>
                  <a:pt x="511988" y="1395927"/>
                  <a:pt x="566058" y="1384663"/>
                </a:cubicBezTo>
                <a:cubicBezTo>
                  <a:pt x="584254" y="1380872"/>
                  <a:pt x="595898" y="1362389"/>
                  <a:pt x="609600" y="1349829"/>
                </a:cubicBezTo>
                <a:cubicBezTo>
                  <a:pt x="630783" y="1330411"/>
                  <a:pt x="652363" y="1311110"/>
                  <a:pt x="670560" y="1288869"/>
                </a:cubicBezTo>
                <a:cubicBezTo>
                  <a:pt x="678781" y="1278821"/>
                  <a:pt x="681537" y="1265306"/>
                  <a:pt x="687978" y="1254034"/>
                </a:cubicBezTo>
                <a:cubicBezTo>
                  <a:pt x="693171" y="1244947"/>
                  <a:pt x="699589" y="1236617"/>
                  <a:pt x="705395" y="1227909"/>
                </a:cubicBezTo>
                <a:cubicBezTo>
                  <a:pt x="708752" y="1214479"/>
                  <a:pt x="722812" y="1160581"/>
                  <a:pt x="722812" y="1149531"/>
                </a:cubicBezTo>
                <a:cubicBezTo>
                  <a:pt x="722812" y="1097199"/>
                  <a:pt x="722371" y="1044452"/>
                  <a:pt x="714103" y="992777"/>
                </a:cubicBezTo>
                <a:cubicBezTo>
                  <a:pt x="710610" y="970947"/>
                  <a:pt x="695914" y="952451"/>
                  <a:pt x="687978" y="931817"/>
                </a:cubicBezTo>
                <a:cubicBezTo>
                  <a:pt x="681387" y="914682"/>
                  <a:pt x="670560" y="879566"/>
                  <a:pt x="670560" y="879566"/>
                </a:cubicBezTo>
                <a:cubicBezTo>
                  <a:pt x="679269" y="876663"/>
                  <a:pt x="687562" y="869843"/>
                  <a:pt x="696686" y="870857"/>
                </a:cubicBezTo>
                <a:cubicBezTo>
                  <a:pt x="751048" y="876897"/>
                  <a:pt x="739733" y="891011"/>
                  <a:pt x="783772" y="905691"/>
                </a:cubicBezTo>
                <a:cubicBezTo>
                  <a:pt x="806481" y="913261"/>
                  <a:pt x="832030" y="912404"/>
                  <a:pt x="853440" y="923109"/>
                </a:cubicBezTo>
                <a:cubicBezTo>
                  <a:pt x="865052" y="928915"/>
                  <a:pt x="876119" y="935968"/>
                  <a:pt x="888275" y="940526"/>
                </a:cubicBezTo>
                <a:cubicBezTo>
                  <a:pt x="899482" y="944728"/>
                  <a:pt x="911601" y="945946"/>
                  <a:pt x="923109" y="949234"/>
                </a:cubicBezTo>
                <a:cubicBezTo>
                  <a:pt x="931936" y="951756"/>
                  <a:pt x="940526" y="955040"/>
                  <a:pt x="949235" y="957943"/>
                </a:cubicBezTo>
                <a:cubicBezTo>
                  <a:pt x="957943" y="969554"/>
                  <a:pt x="968869" y="979795"/>
                  <a:pt x="975360" y="992777"/>
                </a:cubicBezTo>
                <a:cubicBezTo>
                  <a:pt x="984951" y="1011958"/>
                  <a:pt x="991960" y="1090739"/>
                  <a:pt x="992778" y="1097280"/>
                </a:cubicBezTo>
                <a:cubicBezTo>
                  <a:pt x="988490" y="1170180"/>
                  <a:pt x="975530" y="1257671"/>
                  <a:pt x="992778" y="1332411"/>
                </a:cubicBezTo>
                <a:cubicBezTo>
                  <a:pt x="995132" y="1342609"/>
                  <a:pt x="1004389" y="1349828"/>
                  <a:pt x="1010195" y="1358537"/>
                </a:cubicBezTo>
                <a:lnTo>
                  <a:pt x="1158240" y="1349829"/>
                </a:lnTo>
                <a:cubicBezTo>
                  <a:pt x="1174453" y="1344965"/>
                  <a:pt x="1183837" y="1323204"/>
                  <a:pt x="1184366" y="1306286"/>
                </a:cubicBezTo>
                <a:cubicBezTo>
                  <a:pt x="1186821" y="1227732"/>
                  <a:pt x="1176697" y="1149139"/>
                  <a:pt x="1166949" y="1071154"/>
                </a:cubicBezTo>
                <a:cubicBezTo>
                  <a:pt x="1165010" y="1055642"/>
                  <a:pt x="1155881" y="1041896"/>
                  <a:pt x="1149532" y="1027611"/>
                </a:cubicBezTo>
                <a:cubicBezTo>
                  <a:pt x="1120834" y="963040"/>
                  <a:pt x="1141295" y="1020314"/>
                  <a:pt x="1123406" y="966651"/>
                </a:cubicBezTo>
                <a:cubicBezTo>
                  <a:pt x="1236318" y="853744"/>
                  <a:pt x="1152456" y="925004"/>
                  <a:pt x="1524000" y="949234"/>
                </a:cubicBezTo>
                <a:cubicBezTo>
                  <a:pt x="1534444" y="949915"/>
                  <a:pt x="1541753" y="960371"/>
                  <a:pt x="1550126" y="966651"/>
                </a:cubicBezTo>
                <a:cubicBezTo>
                  <a:pt x="1564996" y="977804"/>
                  <a:pt x="1579155" y="989874"/>
                  <a:pt x="1593669" y="1001486"/>
                </a:cubicBezTo>
                <a:cubicBezTo>
                  <a:pt x="1654514" y="1163735"/>
                  <a:pt x="1603186" y="999799"/>
                  <a:pt x="1611086" y="1323703"/>
                </a:cubicBezTo>
                <a:cubicBezTo>
                  <a:pt x="1613821" y="1435850"/>
                  <a:pt x="1599885" y="1421052"/>
                  <a:pt x="1663338" y="1436914"/>
                </a:cubicBezTo>
                <a:cubicBezTo>
                  <a:pt x="1743960" y="1430196"/>
                  <a:pt x="1749029" y="1446739"/>
                  <a:pt x="1793966" y="1410789"/>
                </a:cubicBezTo>
                <a:cubicBezTo>
                  <a:pt x="1800377" y="1405660"/>
                  <a:pt x="1805577" y="1399177"/>
                  <a:pt x="1811383" y="1393371"/>
                </a:cubicBezTo>
                <a:cubicBezTo>
                  <a:pt x="1804097" y="1284084"/>
                  <a:pt x="1811919" y="1168557"/>
                  <a:pt x="1776549" y="1062446"/>
                </a:cubicBezTo>
                <a:cubicBezTo>
                  <a:pt x="1772444" y="1050130"/>
                  <a:pt x="1764938" y="1039223"/>
                  <a:pt x="1759132" y="1027611"/>
                </a:cubicBezTo>
                <a:cubicBezTo>
                  <a:pt x="1756229" y="1013097"/>
                  <a:pt x="1745742" y="998111"/>
                  <a:pt x="1750423" y="984069"/>
                </a:cubicBezTo>
                <a:cubicBezTo>
                  <a:pt x="1753326" y="975360"/>
                  <a:pt x="1768338" y="971255"/>
                  <a:pt x="1776549" y="975360"/>
                </a:cubicBezTo>
                <a:cubicBezTo>
                  <a:pt x="1800487" y="987329"/>
                  <a:pt x="1817781" y="1009527"/>
                  <a:pt x="1837509" y="1027611"/>
                </a:cubicBezTo>
                <a:cubicBezTo>
                  <a:pt x="1934694" y="1116697"/>
                  <a:pt x="1828351" y="1028992"/>
                  <a:pt x="1924595" y="1105989"/>
                </a:cubicBezTo>
                <a:cubicBezTo>
                  <a:pt x="1973229" y="1203257"/>
                  <a:pt x="1892190" y="1046873"/>
                  <a:pt x="2002972" y="1219200"/>
                </a:cubicBezTo>
                <a:cubicBezTo>
                  <a:pt x="2011425" y="1232350"/>
                  <a:pt x="2013398" y="1248761"/>
                  <a:pt x="2020389" y="1262743"/>
                </a:cubicBezTo>
                <a:cubicBezTo>
                  <a:pt x="2027959" y="1277883"/>
                  <a:pt x="2038945" y="1291146"/>
                  <a:pt x="2046515" y="1306286"/>
                </a:cubicBezTo>
                <a:cubicBezTo>
                  <a:pt x="2050620" y="1314496"/>
                  <a:pt x="2051607" y="1323974"/>
                  <a:pt x="2055223" y="1332411"/>
                </a:cubicBezTo>
                <a:cubicBezTo>
                  <a:pt x="2060337" y="1344344"/>
                  <a:pt x="2066834" y="1355634"/>
                  <a:pt x="2072640" y="1367246"/>
                </a:cubicBezTo>
                <a:cubicBezTo>
                  <a:pt x="2075543" y="1393372"/>
                  <a:pt x="2067417" y="1423332"/>
                  <a:pt x="2081349" y="1445623"/>
                </a:cubicBezTo>
                <a:cubicBezTo>
                  <a:pt x="2087692" y="1455772"/>
                  <a:pt x="2106696" y="1444211"/>
                  <a:pt x="2116183" y="1436914"/>
                </a:cubicBezTo>
                <a:cubicBezTo>
                  <a:pt x="2145468" y="1414387"/>
                  <a:pt x="2165002" y="1380705"/>
                  <a:pt x="2194560" y="1358537"/>
                </a:cubicBezTo>
                <a:lnTo>
                  <a:pt x="2229395" y="1332411"/>
                </a:lnTo>
                <a:cubicBezTo>
                  <a:pt x="2235201" y="1317897"/>
                  <a:pt x="2245397" y="1304437"/>
                  <a:pt x="2246812" y="1288869"/>
                </a:cubicBezTo>
                <a:cubicBezTo>
                  <a:pt x="2250459" y="1248752"/>
                  <a:pt x="2232676" y="1224121"/>
                  <a:pt x="2211978" y="1193074"/>
                </a:cubicBezTo>
                <a:cubicBezTo>
                  <a:pt x="2203927" y="1180997"/>
                  <a:pt x="2195660" y="1168939"/>
                  <a:pt x="2185852" y="1158240"/>
                </a:cubicBezTo>
                <a:cubicBezTo>
                  <a:pt x="2163660" y="1134030"/>
                  <a:pt x="2139406" y="1111794"/>
                  <a:pt x="2116183" y="1088571"/>
                </a:cubicBezTo>
                <a:cubicBezTo>
                  <a:pt x="2101669" y="1074057"/>
                  <a:pt x="2089061" y="1057345"/>
                  <a:pt x="2072640" y="1045029"/>
                </a:cubicBezTo>
                <a:cubicBezTo>
                  <a:pt x="2022936" y="1007750"/>
                  <a:pt x="2046873" y="1030237"/>
                  <a:pt x="2002972" y="975360"/>
                </a:cubicBezTo>
                <a:cubicBezTo>
                  <a:pt x="1987263" y="928235"/>
                  <a:pt x="1960348" y="886437"/>
                  <a:pt x="1985555" y="836023"/>
                </a:cubicBezTo>
                <a:cubicBezTo>
                  <a:pt x="1989660" y="827813"/>
                  <a:pt x="2002888" y="829952"/>
                  <a:pt x="2011680" y="827314"/>
                </a:cubicBezTo>
                <a:cubicBezTo>
                  <a:pt x="2031922" y="821241"/>
                  <a:pt x="2052251" y="815457"/>
                  <a:pt x="2072640" y="809897"/>
                </a:cubicBezTo>
                <a:cubicBezTo>
                  <a:pt x="2084187" y="806748"/>
                  <a:pt x="2096075" y="804837"/>
                  <a:pt x="2107475" y="801189"/>
                </a:cubicBezTo>
                <a:cubicBezTo>
                  <a:pt x="2168675" y="781605"/>
                  <a:pt x="2229395" y="760549"/>
                  <a:pt x="2290355" y="740229"/>
                </a:cubicBezTo>
                <a:lnTo>
                  <a:pt x="2316480" y="731520"/>
                </a:lnTo>
                <a:cubicBezTo>
                  <a:pt x="2333897" y="725714"/>
                  <a:pt x="2352683" y="723019"/>
                  <a:pt x="2368732" y="714103"/>
                </a:cubicBezTo>
                <a:cubicBezTo>
                  <a:pt x="2460774" y="662968"/>
                  <a:pt x="2419360" y="681660"/>
                  <a:pt x="2490652" y="653143"/>
                </a:cubicBezTo>
                <a:cubicBezTo>
                  <a:pt x="2532146" y="611649"/>
                  <a:pt x="2557980" y="593789"/>
                  <a:pt x="2577738" y="531223"/>
                </a:cubicBezTo>
                <a:cubicBezTo>
                  <a:pt x="2586523" y="503404"/>
                  <a:pt x="2583543" y="473166"/>
                  <a:pt x="2586446" y="444137"/>
                </a:cubicBezTo>
                <a:cubicBezTo>
                  <a:pt x="2580640" y="383177"/>
                  <a:pt x="2586625" y="319910"/>
                  <a:pt x="2569029" y="261257"/>
                </a:cubicBezTo>
                <a:cubicBezTo>
                  <a:pt x="2559518" y="229555"/>
                  <a:pt x="2531473" y="206284"/>
                  <a:pt x="2508069" y="182880"/>
                </a:cubicBezTo>
                <a:cubicBezTo>
                  <a:pt x="2499360" y="174171"/>
                  <a:pt x="2492636" y="162864"/>
                  <a:pt x="2481943" y="156754"/>
                </a:cubicBezTo>
                <a:cubicBezTo>
                  <a:pt x="2471551" y="150816"/>
                  <a:pt x="2458793" y="150642"/>
                  <a:pt x="2447109" y="148046"/>
                </a:cubicBezTo>
                <a:cubicBezTo>
                  <a:pt x="2347607" y="125935"/>
                  <a:pt x="2453684" y="151866"/>
                  <a:pt x="2368732" y="130629"/>
                </a:cubicBezTo>
                <a:lnTo>
                  <a:pt x="1541418" y="139337"/>
                </a:lnTo>
                <a:cubicBezTo>
                  <a:pt x="1528442" y="139730"/>
                  <a:pt x="1518515" y="151640"/>
                  <a:pt x="1506583" y="156754"/>
                </a:cubicBezTo>
                <a:cubicBezTo>
                  <a:pt x="1498146" y="160370"/>
                  <a:pt x="1488895" y="161847"/>
                  <a:pt x="1480458" y="165463"/>
                </a:cubicBezTo>
                <a:cubicBezTo>
                  <a:pt x="1468526" y="170577"/>
                  <a:pt x="1457740" y="178220"/>
                  <a:pt x="1445623" y="182880"/>
                </a:cubicBezTo>
                <a:cubicBezTo>
                  <a:pt x="1419920" y="192766"/>
                  <a:pt x="1393181" y="199744"/>
                  <a:pt x="1367246" y="209006"/>
                </a:cubicBezTo>
                <a:cubicBezTo>
                  <a:pt x="1352524" y="214264"/>
                  <a:pt x="1338676" y="221931"/>
                  <a:pt x="1323703" y="226423"/>
                </a:cubicBezTo>
                <a:cubicBezTo>
                  <a:pt x="1308497" y="230985"/>
                  <a:pt x="1240302" y="241774"/>
                  <a:pt x="1227909" y="243840"/>
                </a:cubicBezTo>
                <a:cubicBezTo>
                  <a:pt x="1198880" y="240937"/>
                  <a:pt x="1169349" y="241244"/>
                  <a:pt x="1140823" y="235131"/>
                </a:cubicBezTo>
                <a:cubicBezTo>
                  <a:pt x="1128129" y="232411"/>
                  <a:pt x="1116998" y="224594"/>
                  <a:pt x="1105989" y="217714"/>
                </a:cubicBezTo>
                <a:cubicBezTo>
                  <a:pt x="1070487" y="195525"/>
                  <a:pt x="1035689" y="172189"/>
                  <a:pt x="1001486" y="148046"/>
                </a:cubicBezTo>
                <a:cubicBezTo>
                  <a:pt x="986301" y="137327"/>
                  <a:pt x="973171" y="123870"/>
                  <a:pt x="957943" y="113211"/>
                </a:cubicBezTo>
                <a:cubicBezTo>
                  <a:pt x="944076" y="103504"/>
                  <a:pt x="928754" y="96057"/>
                  <a:pt x="914400" y="87086"/>
                </a:cubicBezTo>
                <a:cubicBezTo>
                  <a:pt x="905525" y="81539"/>
                  <a:pt x="896448" y="76207"/>
                  <a:pt x="888275" y="69669"/>
                </a:cubicBezTo>
                <a:cubicBezTo>
                  <a:pt x="881864" y="64540"/>
                  <a:pt x="878405" y="55485"/>
                  <a:pt x="870858" y="52251"/>
                </a:cubicBezTo>
                <a:cubicBezTo>
                  <a:pt x="857253" y="46420"/>
                  <a:pt x="841829" y="46446"/>
                  <a:pt x="827315" y="43543"/>
                </a:cubicBezTo>
                <a:cubicBezTo>
                  <a:pt x="687494" y="-12385"/>
                  <a:pt x="889424" y="64789"/>
                  <a:pt x="731520" y="17417"/>
                </a:cubicBezTo>
                <a:cubicBezTo>
                  <a:pt x="719086" y="13687"/>
                  <a:pt x="708297" y="5806"/>
                  <a:pt x="696686" y="0"/>
                </a:cubicBezTo>
                <a:cubicBezTo>
                  <a:pt x="595086" y="2903"/>
                  <a:pt x="493401" y="3633"/>
                  <a:pt x="391886" y="8709"/>
                </a:cubicBezTo>
                <a:cubicBezTo>
                  <a:pt x="377103" y="9448"/>
                  <a:pt x="362816" y="14316"/>
                  <a:pt x="348343" y="17417"/>
                </a:cubicBezTo>
                <a:lnTo>
                  <a:pt x="269966" y="34834"/>
                </a:lnTo>
                <a:cubicBezTo>
                  <a:pt x="217488" y="69819"/>
                  <a:pt x="258969" y="46954"/>
                  <a:pt x="156755" y="69669"/>
                </a:cubicBezTo>
                <a:cubicBezTo>
                  <a:pt x="133387" y="74862"/>
                  <a:pt x="110309" y="81280"/>
                  <a:pt x="87086" y="87086"/>
                </a:cubicBezTo>
                <a:cubicBezTo>
                  <a:pt x="69669" y="101600"/>
                  <a:pt x="49897" y="113684"/>
                  <a:pt x="34835" y="130629"/>
                </a:cubicBezTo>
                <a:cubicBezTo>
                  <a:pt x="26210" y="140332"/>
                  <a:pt x="22532" y="153531"/>
                  <a:pt x="17418" y="165463"/>
                </a:cubicBezTo>
                <a:cubicBezTo>
                  <a:pt x="9922" y="182955"/>
                  <a:pt x="4420" y="208745"/>
                  <a:pt x="0" y="226423"/>
                </a:cubicBezTo>
                <a:cubicBezTo>
                  <a:pt x="2903" y="287383"/>
                  <a:pt x="3641" y="348485"/>
                  <a:pt x="8709" y="409303"/>
                </a:cubicBezTo>
                <a:cubicBezTo>
                  <a:pt x="10969" y="436425"/>
                  <a:pt x="42126" y="470803"/>
                  <a:pt x="52252" y="487680"/>
                </a:cubicBezTo>
                <a:cubicBezTo>
                  <a:pt x="58760" y="498527"/>
                  <a:pt x="75037" y="538599"/>
                  <a:pt x="87086" y="548640"/>
                </a:cubicBezTo>
                <a:cubicBezTo>
                  <a:pt x="109632" y="567428"/>
                  <a:pt x="171464" y="580120"/>
                  <a:pt x="191589" y="583474"/>
                </a:cubicBezTo>
                <a:cubicBezTo>
                  <a:pt x="370636" y="613317"/>
                  <a:pt x="148764" y="574909"/>
                  <a:pt x="278675" y="600891"/>
                </a:cubicBezTo>
                <a:cubicBezTo>
                  <a:pt x="295989" y="604354"/>
                  <a:pt x="313509" y="606697"/>
                  <a:pt x="330926" y="609600"/>
                </a:cubicBezTo>
                <a:cubicBezTo>
                  <a:pt x="348947" y="618611"/>
                  <a:pt x="376061" y="630367"/>
                  <a:pt x="391886" y="644434"/>
                </a:cubicBezTo>
                <a:cubicBezTo>
                  <a:pt x="410296" y="660798"/>
                  <a:pt x="426721" y="679269"/>
                  <a:pt x="444138" y="696686"/>
                </a:cubicBezTo>
                <a:cubicBezTo>
                  <a:pt x="452846" y="705394"/>
                  <a:pt x="463432" y="712564"/>
                  <a:pt x="470263" y="722811"/>
                </a:cubicBezTo>
                <a:cubicBezTo>
                  <a:pt x="491281" y="754338"/>
                  <a:pt x="544286" y="746034"/>
                  <a:pt x="539932" y="748937"/>
                </a:cubicBezTo>
                <a:close/>
              </a:path>
            </a:pathLst>
          </a:custGeom>
          <a:blipFill>
            <a:blip r:embed="rId5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136732" y="2317711"/>
            <a:ext cx="73848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/>
              <a:t>JOSH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127600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21 -0.00926 L -0.00521 -0.00903 L 0.34687 -0.0081 C 0.34843 -0.0081 0.34948 -0.00695 0.35086 -0.00695 L 0.44791 -0.00556 C 0.46076 -0.00278 0.44548 -0.00672 0.46493 0.00185 C 0.4684 0.00347 0.46909 0.00347 0.47309 0.00671 C 0.47621 0.00926 0.47743 0.01111 0.47986 0.01435 C 0.48055 0.01597 0.4809 0.01759 0.48159 0.01921 C 0.48246 0.02129 0.48368 0.02338 0.48455 0.02546 C 0.48507 0.02708 0.48507 0.02893 0.48524 0.03055 C 0.48593 0.03264 0.4868 0.03472 0.48715 0.0368 C 0.48923 0.04398 0.4868 0.0368 0.48993 0.04537 C 0.48975 0.05 0.49097 0.05532 0.48923 0.05926 C 0.4875 0.06227 0.48368 0.0625 0.48055 0.06296 L 0.47048 0.06412 C 0.4658 0.06481 0.46111 0.06574 0.45642 0.06666 C 0.45468 0.06759 0.4526 0.06852 0.45086 0.06921 C 0.44948 0.06944 0.43368 0.07153 0.43298 0.07153 L 0.21527 0.06921 C 0.21198 0.06898 0.2085 0.06852 0.20503 0.06782 C 0.20069 0.06713 0.19635 0.06666 0.19201 0.06551 C 0.18159 0.06227 0.18628 0.06342 0.17795 0.06157 C 0.17552 0.05995 0.17205 0.05764 0.16944 0.05671 C 0.16771 0.05602 0.1658 0.05602 0.16389 0.05532 C 0.16302 0.05509 0.16198 0.05463 0.16111 0.05416 C 0.15521 0.04907 0.16111 0.05393 0.15538 0.05046 C 0.14583 0.04467 0.1533 0.04838 0.14705 0.04537 C 0.14583 0.04421 0.14479 0.04259 0.14323 0.04166 C 0.14166 0.04051 0.13767 0.03912 0.13767 0.03935 C 0.13576 0.03958 0.13385 0.03981 0.13211 0.04051 C 0.13107 0.04074 0.13021 0.04143 0.12916 0.04166 C 0.12795 0.04213 0.12673 0.04259 0.12552 0.04305 C 0.12361 0.04375 0.1217 0.04467 0.11979 0.04537 C 0.11823 0.04606 0.11666 0.04606 0.1151 0.04676 C 0.11336 0.04745 0.11146 0.04838 0.10955 0.0493 C 0.10364 0.05162 0.10729 0.0493 0.09948 0.05301 C 0.09548 0.05463 0.09027 0.05764 0.08611 0.06041 C 0.08455 0.06157 0.08333 0.06296 0.08177 0.06412 C 0.07951 0.06551 0.07326 0.06852 0.07135 0.06921 C 0.06979 0.06967 0.06823 0.06991 0.06666 0.07037 C 0.05694 0.07824 0.06701 0.07106 0.05746 0.07546 C 0.05607 0.07592 0.05486 0.07708 0.05364 0.07778 C 0.04896 0.08032 0.04809 0.08032 0.0434 0.08171 C 0.04218 0.08241 0.04097 0.08356 0.03958 0.08403 C 0.03559 0.08588 0.02639 0.08611 0.02378 0.08657 C 0.00729 0.08912 0.02639 0.08657 0.01441 0.08912 C 0.01163 0.08958 0.00885 0.08981 0.00573 0.09028 C 0.00503 0.09074 0.00416 0.0912 0.00295 0.09166 C -0.00174 0.09282 -0.00955 0.09352 -0.01372 0.09398 C -0.01441 0.09421 -0.02084 0.09583 -0.02205 0.09653 C -0.02309 0.09722 -0.02379 0.09838 -0.02483 0.09907 C -0.0257 0.09953 -0.02674 0.09977 -0.02761 0.10023 C -0.029 0.10162 -0.03004 0.10301 -0.03143 0.10393 C -0.03229 0.10463 -0.03334 0.10463 -0.0342 0.10532 C -0.04098 0.11111 -0.03282 0.10764 -0.0408 0.11018 C -0.04167 0.11111 -0.04271 0.1118 -0.04358 0.11273 C -0.04636 0.1162 -0.04983 0.1206 -0.05191 0.12523 C -0.05278 0.12685 -0.05295 0.1287 -0.05382 0.13032 C -0.05556 0.13287 -0.05764 0.13518 -0.05938 0.13773 C -0.06042 0.13889 -0.06111 0.14051 -0.06233 0.14143 C -0.0632 0.14236 -0.06424 0.14282 -0.06511 0.14398 C -0.06702 0.14629 -0.07066 0.15139 -0.07066 0.15162 C -0.07136 0.15347 -0.0724 0.15532 -0.07257 0.15764 C -0.07275 0.16134 -0.07292 0.16551 -0.07153 0.16875 C -0.07032 0.17176 -0.0658 0.17407 -0.0632 0.175 C -0.06198 0.17546 -0.06077 0.17592 -0.05938 0.17639 C -0.05851 0.17708 -0.05764 0.17824 -0.0566 0.1787 C -0.05573 0.1794 -0.05469 0.1794 -0.05382 0.18009 C -0.05243 0.18102 -0.05139 0.18287 -0.05018 0.18379 C -0.04861 0.18495 -0.04688 0.18518 -0.04549 0.18634 C -0.04167 0.18912 -0.04236 0.19028 -0.03889 0.19259 C -0.03733 0.19352 -0.03577 0.19421 -0.0342 0.19491 C -0.03091 0.19653 -0.02118 0.19838 -0.02014 0.19884 C -0.01893 0.19907 -0.01771 0.19953 -0.0165 0.2 L 0.26493 0.19884 C 0.26771 0.19884 0.27031 0.19791 0.27326 0.19745 C 0.27725 0.19699 0.28125 0.19676 0.28524 0.19629 C 0.28732 0.19537 0.28906 0.19421 0.2908 0.19375 C 0.30382 0.19028 0.30225 0.19213 0.31336 0.19004 C 0.33975 0.18518 0.31093 0.18935 0.33385 0.18634 L 0.40955 0.1875 C 0.41319 0.18773 0.41649 0.18819 0.41979 0.18889 C 0.42326 0.18935 0.42639 0.19143 0.42916 0.19259 C 0.43055 0.19305 0.43194 0.19328 0.43298 0.19375 C 0.43507 0.19444 0.4368 0.19583 0.43854 0.19629 L 0.44323 0.19745 C 0.45034 0.20231 0.44323 0.19815 0.4526 0.20116 C 0.45468 0.20185 0.45642 0.20301 0.45816 0.2037 C 0.46111 0.20463 0.46527 0.20602 0.46753 0.20741 C 0.46892 0.20833 0.46996 0.20926 0.47135 0.20995 C 0.47274 0.21088 0.47448 0.21134 0.47586 0.2125 C 0.47743 0.21342 0.48229 0.21805 0.48455 0.21991 C 0.48611 0.22129 0.4875 0.22268 0.48923 0.22361 C 0.4908 0.22453 0.49236 0.22546 0.49392 0.22616 C 0.49461 0.22662 0.49566 0.22685 0.49652 0.22731 C 0.49774 0.22801 0.49843 0.2294 0.4993 0.22986 C 0.50243 0.23171 0.50573 0.23287 0.50868 0.23495 C 0.51007 0.23565 0.51111 0.2368 0.5125 0.2375 C 0.51354 0.23796 0.51493 0.23796 0.51632 0.23866 C 0.51736 0.23935 0.51875 0.24051 0.51979 0.2412 C 0.52291 0.24282 0.52916 0.24606 0.52916 0.24629 C 0.53038 0.24745 0.5309 0.24907 0.53211 0.24977 C 0.53402 0.25116 0.53663 0.25116 0.53854 0.25231 C 0.53975 0.25301 0.54062 0.25416 0.54149 0.25486 C 0.54253 0.25578 0.54392 0.25625 0.54531 0.25741 C 0.54618 0.25833 0.54705 0.25972 0.54791 0.26111 C 0.5493 0.26342 0.55173 0.26852 0.55173 0.26875 C 0.55156 0.27847 0.55173 0.28866 0.55086 0.29838 C 0.55052 0.3 0.5493 0.30069 0.54878 0.30231 C 0.54774 0.30741 0.54705 0.31296 0.54618 0.31852 C 0.54566 0.32037 0.54461 0.33102 0.54323 0.33217 C 0.54236 0.33287 0.54149 0.33403 0.54062 0.33449 C 0.53941 0.33495 0.52899 0.33703 0.5283 0.33703 C 0.52586 0.33819 0.52448 0.33889 0.52187 0.33958 C 0.51805 0.34051 0.51423 0.3412 0.51059 0.34213 C 0.50868 0.34259 0.50694 0.34305 0.50486 0.34328 L 0.49097 0.34583 C 0.46823 0.34977 0.49878 0.34444 0.47899 0.34838 C 0.47621 0.34884 0.47378 0.34907 0.47135 0.34953 L 0.46493 0.35069 L 0.3125 0.34953 C 0.28576 0.34884 0.3 0.34676 0.28437 0.34328 C 0.27951 0.34213 0.2743 0.34166 0.26961 0.34074 L 0.26093 0.33958 L 0.25364 0.33842 C 0.25017 0.33796 0.24687 0.3375 0.2434 0.33703 C 0.23107 0.33171 0.24479 0.33703 0.22274 0.33333 C 0.22031 0.33287 0.21788 0.33148 0.21527 0.33078 C 0.21198 0.33009 0.2085 0.33009 0.20503 0.32963 C 0.19861 0.32754 0.20347 0.32893 0.19479 0.32708 C 0.19201 0.32662 0.18507 0.325 0.18264 0.32453 C 0.17639 0.32407 0.17014 0.32384 0.16389 0.32338 L -0.05104 0.32453 C -0.05365 0.32477 -0.05591 0.32662 -0.05851 0.32708 L -0.06598 0.32847 L -0.07448 0.33217 C -0.07535 0.33264 -0.07622 0.3331 -0.07726 0.33333 L -0.08368 0.33588 C -0.08559 0.3375 -0.08733 0.33958 -0.08941 0.34074 C -0.09167 0.34236 -0.09393 0.34352 -0.09584 0.34583 C -0.09861 0.34884 -0.09879 0.34953 -0.10052 0.35324 C -0.10243 0.3662 -0.10191 0.35972 -0.10052 0.38194 C -0.10018 0.38935 -0.1 0.38866 -0.09775 0.39444 C -0.0974 0.39653 -0.09705 0.39861 -0.09688 0.40069 C -0.0967 0.40254 -0.09636 0.42176 -0.09497 0.42801 C -0.09462 0.42986 -0.09375 0.43148 -0.09306 0.4331 C -0.09271 0.43518 -0.09289 0.4375 -0.09219 0.43935 C -0.08959 0.44537 -0.08577 0.4456 -0.08091 0.44676 L -0.07535 0.44791 C -0.07101 0.44884 -0.06667 0.45 -0.06233 0.45046 L -0.05295 0.45185 C -0.04914 0.45231 -0.04549 0.45254 -0.04167 0.45301 C -0.03386 0.45416 -0.02604 0.45509 -0.01841 0.45671 C -0.00243 0.45995 -0.00868 0.46157 0.00694 0.4618 L 0.24896 0.46412 C 0.26788 0.46852 0.25277 0.46435 0.27239 0.47176 C 0.27586 0.47315 0.27968 0.47407 0.2835 0.47546 C 0.29531 0.48009 0.30694 0.48657 0.31892 0.49028 C 0.34132 0.49722 0.32118 0.49004 0.34236 0.50046 C 0.34531 0.50185 0.34861 0.50254 0.35156 0.50416 C 0.36024 0.50879 0.36857 0.51458 0.37708 0.51898 C 0.37916 0.52037 0.38211 0.5206 0.38437 0.52153 C 0.38732 0.52268 0.38993 0.52384 0.39288 0.52523 C 0.39774 0.52778 0.4026 0.53055 0.40781 0.53287 C 0.4125 0.53472 0.41718 0.53588 0.42187 0.53773 C 0.42361 0.53842 0.42534 0.53958 0.42743 0.54028 C 0.42916 0.54097 0.43125 0.54097 0.43298 0.54143 C 0.43507 0.54213 0.4368 0.54328 0.43854 0.54398 C 0.46024 0.55208 0.44166 0.54514 0.45555 0.54907 C 0.45798 0.54977 0.46024 0.55139 0.46284 0.55139 L 0.49861 0.55278 L 0.50781 0.55648 C 0.5118 0.55787 0.5158 0.55833 0.51892 0.56273 L 0.52187 0.56643 C 0.52413 0.57546 0.52309 0.57129 0.52448 0.57893 C 0.521 0.58634 0.525 0.58032 0.51527 0.58379 C 0.51423 0.58426 0.51354 0.58588 0.5125 0.58634 C 0.50955 0.5875 0.50642 0.58819 0.5033 0.58889 C 0.50086 0.58935 0.49861 0.58981 0.49652 0.59004 C 0.48784 0.59143 0.47899 0.59282 0.47048 0.59375 L 0.44791 0.59629 L 0.18455 0.59375 C 0.18107 0.59375 0.1776 0.59305 0.17413 0.59259 L 0.15729 0.59004 C 0.13802 0.59097 0.11857 0.5912 0.09948 0.59259 C 0.0908 0.59328 0.08264 0.59514 0.07413 0.59629 C 0.02656 0.6037 0.08107 0.5956 0.05086 0.6 C 0.04843 0.60092 0.04583 0.60208 0.0434 0.60254 C 0.02934 0.60532 0.0151 0.60625 0.00121 0.60995 C -0.00521 0.6118 -0.00191 0.61088 -0.00903 0.6125 C -0.01094 0.61342 -0.01285 0.61435 -0.01459 0.61504 C -0.02396 0.61805 -0.03334 0.62083 -0.04254 0.62384 C -0.04549 0.62453 -0.04827 0.62523 -0.05104 0.62616 L -0.06233 0.63009 L -0.06598 0.63125 C -0.07153 0.63611 -0.06736 0.6331 -0.07813 0.63611 C -0.08698 0.63866 -0.07552 0.63657 -0.09115 0.63866 C -0.09792 0.64166 -0.08976 0.6375 -0.09688 0.64375 C -0.09757 0.64444 -0.09879 0.64444 -0.09966 0.64491 C -0.10035 0.64537 -0.10087 0.64583 -0.10157 0.64606 " pathEditMode="relative" rAng="0" ptsTypes="AAAAAAAAAAAAAAAAAAAAAAAAAAAAAAAAAAAAAAAAAAAAAAAAAAAAAAAAAAAAAAAAAAAAAAAAAAAAAAAAAAAAAAAAAAAAAAAAAAAAAAAAAAAAAAAAAAAAAAAAAAAAAAAAAAAAAAAAAAAAAAAAAAAAAAAAAAAAAAAAAAAAAAAAAAAAAAAAAAAAAAAAAAAAAAAAAAAAAAAAA">
                                      <p:cBhvr>
                                        <p:cTn id="8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21" y="3275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5.55556E-6 L -3.05556E-6 -5.55556E-6 C -0.00069 0.01944 -0.00052 0.03911 -0.00191 0.05856 C -0.00243 0.06458 -0.00312 0.07083 -0.00573 0.07592 C -0.00833 0.08124 -0.00694 0.07823 -0.00937 0.08472 C -0.00972 0.08749 -0.01007 0.0905 -0.01024 0.09328 C -0.01076 0.0993 -0.01076 0.10509 -0.01128 0.11087 C -0.01267 0.12569 -0.01371 0.12546 -0.01684 0.14073 C -0.01892 0.15022 -0.021 0.15972 -0.02239 0.16944 C -0.02309 0.1736 -0.02344 0.17777 -0.0243 0.18194 C -0.02517 0.18587 -0.02691 0.18934 -0.02812 0.19305 C -0.02864 0.19814 -0.02899 0.20323 -0.02986 0.20809 C -0.03021 0.20972 -0.03073 0.21134 -0.0309 0.21296 C -0.03159 0.21851 -0.03194 0.22384 -0.03281 0.22916 C -0.03333 0.23309 -0.0342 0.23657 -0.03455 0.2405 C -0.03507 0.24374 -0.03524 0.24698 -0.03559 0.25046 C -0.03611 0.25532 -0.0368 0.26041 -0.0375 0.26527 C -0.03854 0.27337 -0.03837 0.26805 -0.04028 0.27777 C -0.04097 0.28194 -0.04132 0.2861 -0.04201 0.29027 C -0.04253 0.29235 -0.0434 0.29444 -0.04392 0.29652 C -0.04462 0.2993 -0.04514 0.30231 -0.04583 0.30532 C -0.04635 0.30694 -0.04722 0.30856 -0.04774 0.31018 C -0.04844 0.31272 -0.04878 0.31527 -0.04965 0.31759 C -0.05 0.31944 -0.05087 0.32106 -0.05139 0.32268 C -0.05208 0.32476 -0.05243 0.32708 -0.0533 0.32893 C -0.05573 0.33425 -0.0585 0.33657 -0.06163 0.34143 C -0.06267 0.34282 -0.06337 0.3449 -0.06458 0.34629 C -0.0658 0.34791 -0.07361 0.35323 -0.07482 0.35393 C -0.07656 0.35462 -0.07864 0.35439 -0.08038 0.35509 C -0.08264 0.35578 -0.08472 0.35694 -0.08698 0.35763 C -0.09062 0.35856 -0.09982 0.35972 -0.10278 0.35995 L -0.14583 0.35879 C -0.15104 0.35809 -0.15573 0.35439 -0.16076 0.35254 C -0.1842 0.34397 -0.17743 0.35092 -0.20659 0.33147 C -0.21753 0.32407 -0.23455 0.31342 -0.24496 0.30393 C -0.25521 0.29467 -0.26597 0.28587 -0.27482 0.27407 C -0.27795 0.2699 -0.28125 0.26597 -0.2842 0.26157 C -0.29045 0.25184 -0.30295 0.22638 -0.30555 0.21805 L -0.31024 0.203 C -0.3118 0.18356 -0.31284 0.18124 -0.30659 0.15578 C -0.30573 0.15231 -0.3033 0.14999 -0.30104 0.14814 C -0.28003 0.13147 -0.27378 0.12777 -0.25139 0.12198 C -0.23125 0.11689 -0.19062 0.10833 -0.19062 0.10833 C -0.14184 0.11134 -0.09236 0.10786 -0.04392 0.11712 C -0.01927 0.12175 0.00729 0.14259 0.02986 0.15948 C 0.03229 0.16481 0.03577 0.16967 0.03733 0.17569 C 0.03906 0.18194 0.03959 0.18888 0.03924 0.19559 C 0.03802 0.21527 0.03698 0.23518 0.03264 0.25416 C 0.02743 0.278 0.00417 0.31712 -0.00659 0.33379 C -0.01632 0.34907 -0.02639 0.36411 -0.0375 0.37754 C -0.06649 0.41272 -0.09166 0.43333 -0.12621 0.45856 C -0.16319 0.48541 -0.18177 0.49536 -0.22153 0.51203 C -0.23507 0.51782 -0.24878 0.52337 -0.26267 0.52708 C -0.28142 0.53217 -0.30642 0.53379 -0.32621 0.53587 C -0.33281 0.53495 -0.33941 0.53564 -0.34583 0.53333 C -0.35121 0.53124 -0.3559 0.52708 -0.36076 0.52337 C -0.36805 0.51782 -0.38159 0.50416 -0.38698 0.49722 C -0.45521 0.40717 -0.4368 0.44259 -0.46823 0.36504 C -0.4658 0.36041 -0.46493 0.35138 -0.46076 0.35138 C -0.44114 0.35138 -0.43125 0.37708 -0.42153 0.39374 C -0.41666 0.41759 -0.40885 0.44559 -0.41215 0.47106 C -0.41475 0.49097 -0.41944 0.51087 -0.42708 0.52823 C -0.44462 0.56851 -0.47413 0.59675 -0.50746 0.60925 C -0.53021 0.61782 -0.55416 0.61666 -0.5776 0.62059 L -0.65607 0.61666 C -0.67708 0.61226 -0.69757 0.60277 -0.71684 0.5905 C -0.76788 0.55833 -0.78975 0.53911 -0.82344 0.48842 C -0.82725 0.48263 -0.82969 0.47522 -0.83281 0.46851 C -0.8375 0.4111 -0.83958 0.43032 -0.78594 0.34768 C -0.77725 0.33425 -0.76423 0.32708 -0.75243 0.31897 C -0.70781 0.28865 -0.63871 0.26597 -0.59635 0.25532 C -0.55642 0.24559 -0.51597 0.24282 -0.47569 0.2368 C -0.39201 0.23749 -0.35034 0.20323 -0.29635 0.26157 C -0.29323 0.26481 -0.29253 0.27083 -0.29062 0.27522 C -0.29305 0.37962 -0.28541 0.32661 -0.38975 0.47106 C -0.40347 0.49004 -0.42118 0.50323 -0.43732 0.51828 C -0.45746 0.5368 -0.50191 0.57337 -0.5243 0.58819 C -0.57778 0.62337 -0.56909 0.61921 -0.60191 0.63171 C -0.60625 0.62754 -0.61146 0.62476 -0.61493 0.61921 C -0.61684 0.61643 -0.61649 0.6118 -0.61684 0.60809 C -0.61736 0.60184 -0.61753 0.59559 -0.61771 0.58934 C -0.6184 0.55393 -0.62378 0.54305 -0.61302 0.51712 C -0.60903 0.50717 -0.60677 0.49351 -0.59913 0.48842 C -0.58246 0.47731 -0.56302 0.47684 -0.54496 0.47106 C -0.51771 0.47129 -0.49045 0.46782 -0.46354 0.47222 C -0.44583 0.47499 -0.42916 0.48472 -0.41215 0.49212 L -0.23837 0.56944 C -0.04739 0.65439 -0.18316 0.58749 -0.07014 0.653 C -0.05625 0.66087 -0.04184 0.66712 -0.02812 0.67522 C 0.02413 0.70694 0.01945 0.70485 0.05886 0.73772 C 0.06042 0.74374 0.06441 0.75161 0.05226 0.74768 C -0.00416 0.72847 -0.06059 0.70925 -0.11597 0.68518 C -0.1783 0.65833 -0.23923 0.62569 -0.30278 0.60439 C -0.37569 0.57985 -0.44809 0.55254 -0.52153 0.53078 C -0.59271 0.50972 -0.66475 0.49397 -0.73646 0.47592 C -0.75607 0.47106 -0.77569 0.4662 -0.79531 0.46226 C -0.90139 0.4412 -0.86267 0.45022 -0.91198 0.43865 C -0.86319 0.39606 -0.90382 0.4287 -0.81597 0.37754 C -0.79896 0.36759 -0.78246 0.35624 -0.76545 0.34629 C -0.74878 0.3368 -0.73125 0.32962 -0.71493 0.31897 C -0.67986 0.29583 -0.64531 0.27106 -0.61128 0.24536 C -0.58975 0.22916 -0.52309 0.18101 -0.49444 0.14444 C -0.47621 0.12129 -0.45955 0.09629 -0.44201 0.07222 C -0.4401 0.05671 -0.43767 0.04397 -0.44201 0.02731 C -0.44444 0.01874 -0.44913 0.0111 -0.45416 0.00485 C -0.4783 -0.02478 -0.50573 -0.03612 -0.53837 -0.04607 C -0.56753 -0.0551 -0.59757 -0.0588 -0.62708 -0.06482 C -0.67135 -0.07385 -0.66909 -0.07246 -0.71684 -0.07848 C -0.71371 -0.07223 -0.71528 -0.07385 -0.70659 -0.07107 C -0.69705 -0.06829 -0.52048 -0.01829 -0.46545 0.0037 C -0.39705 0.03078 -0.26076 0.08842 -0.26076 0.08842 C -0.2533 0.09675 -0.23802 0.10046 -0.23837 0.11342 C -0.23854 0.12522 -0.25295 0.12893 -0.26163 0.13078 C -0.28385 0.13541 -0.30659 0.13171 -0.32899 0.13194 C -0.36232 0.12823 -0.39583 0.12592 -0.42899 0.12083 C -0.47743 0.11342 -0.53975 0.09073 -0.58125 0.06712 C -0.63958 0.03448 -0.65347 0.00995 -0.69722 -0.04237 C -0.69965 -0.05811 -0.70573 -0.07362 -0.70469 -0.08982 C -0.70347 -0.10741 -0.70087 -0.12825 -0.69062 -0.13959 C -0.60295 -0.23681 -0.546 -0.22316 -0.4309 -0.24792 C -0.3934 -0.24584 -0.3559 -0.24723 -0.31875 -0.24167 C -0.22534 -0.22732 -0.2151 -0.21598 -0.13455 -0.17709 C -0.1243 -0.1463 -0.10937 -0.1176 -0.10382 -0.08473 C -0.10208 -0.07454 -0.10781 -0.06274 -0.11406 -0.05603 C -0.14496 -0.02362 -0.17812 0.00578 -0.21319 0.02985 C -0.23837 0.04722 -0.30087 0.05763 -0.32812 0.06342 C -0.40868 0.05902 -0.48993 0.06272 -0.57014 0.04976 C -0.58437 0.04745 -0.59844 0.03448 -0.60659 0.01851 C -0.61337 0.00509 -0.60903 -0.01366 -0.61024 -0.02987 C -0.58854 -0.0507 -0.56909 -0.07709 -0.54496 -0.09237 C -0.48125 -0.13218 -0.40625 -0.12454 -0.33923 -0.12848 C -0.32396 -0.12778 -0.29913 -0.13542 -0.28889 -0.11089 C -0.28385 -0.09954 -0.28437 -0.08519 -0.28229 -0.07223 C -0.32257 0.00833 -0.29409 -0.04098 -0.45139 0.02985 C -0.46944 0.03796 -0.48871 0.0405 -0.50746 0.04351 C -0.5493 0.05022 -0.64896 0.05022 -0.67951 0.05092 C -0.69496 0.04907 -0.78021 0.04583 -0.80746 0.0236 C -0.81232 0.01967 -0.81128 0.00948 -0.81302 0.00254 C -0.80243 -0.02038 -0.79809 -0.0514 -0.78125 -0.06621 C -0.75052 -0.09329 -0.71284 -0.10255 -0.6776 -0.11714 C -0.61701 -0.14237 -0.47552 -0.13704 -0.44948 -0.13843 C -0.40816 -0.13172 -0.3658 -0.13126 -0.32534 -0.11853 C -0.31319 -0.11459 -0.1592 -0.05487 -0.1085 -0.01621 C -0.05955 0.02083 -0.01059 0.05786 0.03542 0.10092 C 0.04861 0.11319 0.05729 0.1324 0.06823 0.14814 C 0.06702 0.15809 0.06979 0.17083 0.06441 0.17823 C 0.0382 0.21388 0.0007 0.22754 -0.03455 0.23541 C -0.20278 0.27291 -0.18021 0.26272 -0.36076 0.26527 L -0.74774 0.24675 C -0.77014 0.24513 -0.77795 0.23425 -0.79444 0.21921 C -0.79409 0.21134 -0.79705 0.20184 -0.7934 0.19559 C -0.77916 0.1699 -0.70312 0.11157 -0.69531 0.10717 C -0.56337 0.02939 -0.49305 -0.00487 -0.36632 -0.04746 C -0.27864 -0.07686 -0.29583 -0.07269 -0.23177 -0.07848 C -0.21475 -0.07501 -0.18941 -0.07755 -0.17847 -0.05232 C -0.17378 -0.04121 -0.17413 -0.02755 -0.17205 -0.01505 C -0.18194 0.03032 -0.18837 0.07708 -0.20191 0.12083 C -0.20764 0.13958 -0.21892 0.15439 -0.22899 0.16944 C -0.26423 0.22175 -0.34357 0.29768 -0.37378 0.32522 C -0.45416 0.39791 -0.54375 0.45347 -0.61875 0.53587 L -0.67205 0.59444 C -0.6743 0.59698 -0.68142 0.60439 -0.67847 0.603 C -0.57309 0.55347 -0.67153 0.57222 -0.50555 0.52708 C -0.45451 0.51296 -0.40225 0.50601 -0.35052 0.49722 C -0.20625 0.47245 -0.21371 0.47569 -0.07847 0.46481 C -0.05955 0.47222 -0.03281 0.4655 -0.02153 0.48726 C -0.01423 0.50115 -0.03403 0.52013 -0.04583 0.52708 C -0.06875 0.54073 -0.09479 0.54143 -0.11962 0.54583 C -0.15972 0.55254 -0.2 0.55578 -0.24028 0.56064 C -0.13298 0.56689 -0.02569 0.56967 0.08125 0.57939 C 0.08941 0.58009 0.08976 0.5912 0.09063 0.59814 C 0.08403 0.60022 0.07761 0.603 0.07101 0.60439 C 0.0632 0.60578 0.05538 0.60717 0.04757 0.60671 C -0.03212 0.6037 -0.1118 0.59837 -0.19166 0.59444 L -0.40937 0.53703 C -0.43125 0.53078 -0.45312 0.52453 -0.47378 0.51342 C -0.50555 0.49606 -0.53489 0.47268 -0.56545 0.45231 C -0.60607 0.36018 -0.61059 0.36689 -0.62621 0.253 C -0.63732 0.17083 -0.63958 0.08657 -0.65243 0.00485 C -0.65989 -0.04283 -0.66753 -0.09052 -0.67482 -0.13843 C -0.67569 -0.14445 -0.6776 -0.15093 -0.67673 -0.15718 C -0.67621 -0.15973 -0.6743 -0.15255 -0.67291 -0.15093 C -0.63021 -0.09769 -0.58802 -0.04376 -0.54392 0.0074 C -0.48403 0.07684 -0.42187 0.14305 -0.36076 0.21064 C -0.34062 0.23263 -0.31736 0.25069 -0.3 0.27661 C -0.24462 0.35925 -0.18784 0.44027 -0.13368 0.52453 C -0.09826 0.57962 -0.09913 0.5824 -0.08142 0.63171 C -0.0875 0.64212 -0.09114 0.65671 -0.1 0.66296 C -0.10885 0.66897 -0.12014 0.66735 -0.12986 0.66527 C -0.17361 0.65694 -0.21736 0.64791 -0.25989 0.63171 C -0.35069 0.59722 -0.43958 0.55393 -0.52899 0.51342 C -0.59722 0.4824 -0.69184 0.43032 -0.74948 0.38749 C -0.76892 0.37314 -0.78385 0.34999 -0.80087 0.33147 C -0.80347 0.32222 -0.8085 0.31365 -0.8085 0.30393 C -0.8085 0.29837 -0.80521 0.2912 -0.80087 0.29027 C -0.78229 0.28587 -0.76302 0.28934 -0.74392 0.28911 L -0.41771 0.35995 C -0.2592 0.39837 -0.16736 0.42962 -0.01406 0.48842 C 0.11893 0.53934 0.08281 0.51527 0.14948 0.56689 C 0.15191 0.57684 0.16441 0.59305 0.15695 0.59675 C 0.0158 0.66782 -0.00729 0.65948 -0.12708 0.66296 C -0.27448 0.65416 -0.42222 0.65208 -0.56909 0.6368 C -0.62083 0.63124 -0.61562 0.62453 -0.62239 0.58309 C -0.38889 0.26319 -0.68073 0.64351 -0.22621 0.18194 C -0.17257 0.12754 -0.12205 0.06712 -0.06545 0.01851 C -0.03819 -0.00464 -0.0493 -0.00047 -0.03559 -0.0051 C -0.03594 -0.00047 -0.03455 0.00485 -0.03646 0.00856 C -0.10278 0.13472 -0.12378 0.15902 -0.21962 0.26527 C -0.35816 0.41897 -0.48906 0.58749 -0.63923 0.72013 C -0.72673 0.79745 -0.68923 0.77708 -0.74392 0.80231 C -0.74305 0.79907 -0.74271 0.79536 -0.74114 0.79235 C -0.70139 0.72106 -0.65868 0.67939 -0.59809 0.6243 C -0.46371 0.50184 -0.3467 0.4236 -0.1934 0.34513 C -0.16666 0.33147 -0.1375 0.32847 -0.10937 0.32013 C -0.10034 0.32314 -0.08941 0.32083 -0.08229 0.32893 C -0.07569 0.33634 -0.07309 0.34976 -0.07291 0.36134 C -0.07239 0.39675 -0.07239 0.43333 -0.08038 0.46712 C -0.11059 0.59536 -0.17986 0.63934 -0.25885 0.72522 C -0.26857 0.73564 -0.27014 0.73541 -0.27847 0.73772 C -0.2783 0.72314 -0.2776 0.70856 -0.2776 0.69397 C -0.2776 0.68356 -0.27465 0.67198 -0.27847 0.66296 C -0.32864 0.54606 -0.34861 0.55231 -0.4533 0.49953 C -0.54062 0.45555 -0.62934 0.41643 -0.71771 0.37615 C -0.91632 0.28587 -0.83298 0.34259 -0.93264 0.26921 C -0.92656 0.26319 -0.9217 0.25509 -0.91475 0.25161 C -0.85017 0.21944 -0.75903 0.22708 -0.7 0.22291 C -0.5809 0.2412 -0.26458 0.24421 -0.09809 0.35254 C -0.08125 0.36365 -0.07083 0.38657 -0.05712 0.4037 C -0.05555 0.41689 -0.04722 0.43194 -0.05243 0.44351 C -0.08541 0.51759 -0.13142 0.49999 -0.18784 0.50717 C -0.26232 0.49444 -0.40885 0.48101 -0.47014 0.41735 C -0.51111 0.37476 -0.52552 0.30022 -0.5533 0.24166 C -0.55781 0.19722 -0.56198 0.18425 -0.54774 0.13194 C -0.54531 0.12314 -0.53819 0.11735 -0.53177 0.11342 C -0.51701 0.10416 -0.50034 0.10092 -0.48507 0.09328 C -0.47448 0.08819 -0.46458 0.08055 -0.45416 0.07476 C -0.44531 0.06967 -0.43611 0.06573 -0.42708 0.0611 C -0.425 0.05995 -0.42274 0.05856 -0.42066 0.05717 C -0.41927 0.05647 -0.41684 0.05485 -0.41684 0.05485 " pathEditMode="relative" ptsTypes="AAAAAAAAAAAAAAAAAAAAAAAAAAAAAAAAAAAAAAAAAAAAAAAAAAAAAAAAAAAAAAAAAAAAAAAAAAAAAAAAAAAAAAAAAAAAAAAAAAAAAAAAAAAAAAAAAAAAAAAAAAAAAAAAAAAAAAAAAAAAAAAAAAAAAAAAAAAAAAAAAAAAAAAAAAAAAAAAAAAAAAAAAAAAAAAAAAAAAAAAAAAAAAAAAAAAAAAAAAAAAAAAAAAAAAAAAAAAAAA">
                                      <p:cBhvr>
                                        <p:cTn id="10" dur="3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22222E-6 L 0.17917 0.00509 " pathEditMode="relative" rAng="0" ptsTypes="AA">
                                      <p:cBhvr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58" y="25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2.22222E-6 L 4.44444E-6 -2.22222E-6 C 0.0092 0.00046 0.0184 0.00023 0.0276 0.00116 C 0.0302 0.00162 0.03264 0.00301 0.03524 0.0037 C 0.03802 0.00463 0.04097 0.00556 0.04375 0.00625 C 0.06614 0.01204 0.04635 0.00579 0.06198 0.01134 C 0.06458 0.01227 0.07239 0.01458 0.07517 0.01643 C 0.07725 0.01782 0.07916 0.01944 0.0809 0.02153 C 0.08368 0.025 0.08437 0.02847 0.08576 0.0331 C 0.0842 0.075 0.0868 0.04792 0.08385 0.06227 C 0.0835 0.06389 0.0835 0.06574 0.08281 0.06736 C 0.08211 0.06921 0.0809 0.0706 0.08003 0.07245 C 0.0783 0.07917 0.0802 0.07361 0.07621 0.08009 C 0.07552 0.08125 0.075 0.08264 0.0743 0.0838 C 0.06979 0.09028 0.06892 0.09259 0.06389 0.09514 C 0.06198 0.0963 0.06007 0.09722 0.05816 0.09768 C 0.05468 0.09884 0.05104 0.09954 0.04757 0.10023 C 0.03958 0.10556 0.04861 0.10023 0.03802 0.10417 C 0.02448 0.10903 0.04652 0.10509 0.02291 0.10787 C 0.02152 0.10833 0.02031 0.1088 0.01909 0.10926 C 0.01753 0.10972 0.0158 0.10995 0.01423 0.11042 C 0.01198 0.11134 0.00972 0.11273 0.00764 0.11435 C 0.00659 0.11505 0.00573 0.11574 0.00468 0.1169 C 0.00399 0.11759 0.00347 0.11852 0.00277 0.11944 C 0.0026 0.1206 0.00225 0.12199 0.00191 0.12315 C 0.00121 0.12523 0.00052 0.12731 4.44444E-6 0.1294 C -0.00052 0.13148 -0.0007 0.1338 -0.00087 0.13588 C -0.00035 0.15903 4.44444E-6 0.18241 0.00086 0.20579 C 0.00104 0.20694 0.00156 0.20833 0.00191 0.20949 C 0.00225 0.21065 0.00468 0.21736 0.00573 0.21829 C 0.00642 0.21898 0.01215 0.22083 0.01232 0.22083 C 0.01423 0.22176 0.01614 0.22315 0.01805 0.22338 C 0.04218 0.22755 0.01215 0.22245 0.03142 0.22593 C 0.03402 0.22639 0.03645 0.22685 0.03906 0.22731 C 0.04479 0.22824 0.05052 0.22824 0.05625 0.22986 C 0.05902 0.23056 0.0618 0.23171 0.06475 0.23241 C 0.07083 0.23356 0.07691 0.2338 0.08281 0.23495 C 0.09357 0.23681 0.08784 0.23588 0.1 0.2375 L 0.36093 0.23611 C 0.36545 0.23611 0.36979 0.23426 0.3743 0.23356 C 0.37777 0.2331 0.38125 0.23287 0.38472 0.23241 C 0.41597 0.22199 0.39184 0.2287 0.45711 0.22731 L 0.5658 0.22477 C 0.57899 0.22268 0.596 0.22014 0.6085 0.21713 C 0.61198 0.2162 0.61562 0.21528 0.61909 0.21458 C 0.62795 0.21273 0.62708 0.21389 0.63715 0.21088 C 0.64166 0.20926 0.646 0.20741 0.65052 0.20579 C 0.65139 0.20532 0.65243 0.20486 0.6533 0.2044 C 0.65659 0.20278 0.65955 0.20069 0.66284 0.19931 C 0.66389 0.19884 0.66475 0.19861 0.6658 0.19815 C 0.68298 0.18657 0.6651 0.19676 0.67621 0.19167 C 0.67777 0.19097 0.67934 0.18958 0.6809 0.18912 C 0.68541 0.18819 0.68993 0.18843 0.69427 0.18796 C 0.69739 0.1875 0.70069 0.18704 0.70382 0.18657 C 0.70989 0.18588 0.71597 0.18565 0.72187 0.18403 C 0.72534 0.18333 0.72882 0.18218 0.73246 0.18148 C 0.73993 0.18032 0.74757 0.17986 0.7552 0.17893 L 0.76753 0.17778 L 0.77812 0.17523 C 0.77968 0.17477 0.78125 0.17454 0.78281 0.17384 C 0.78767 0.17199 0.79288 0.17106 0.79722 0.16759 C 0.79948 0.16574 0.80364 0.16273 0.80573 0.15995 C 0.80833 0.15648 0.80955 0.14815 0.81041 0.14468 C 0.81076 0.13704 0.81128 0.12963 0.81145 0.12199 C 0.81198 0.09005 0.81111 0.05833 0.81232 0.02662 C 0.81267 0.01713 0.81614 -0.00139 0.81614 -0.00139 C 0.81961 -0.05579 0.81441 0.0206 0.81909 -0.03056 C 0.81961 -0.03634 0.81944 -0.04236 0.81996 -0.04815 C 0.82048 -0.05301 0.82135 -0.05764 0.82187 -0.06227 C 0.82257 -0.06806 0.82309 -0.07407 0.82378 -0.08009 C 0.82413 -0.10787 0.82465 -0.13588 0.82482 -0.16389 C 0.82517 -0.2375 0.82465 -0.31111 0.82569 -0.38472 C 0.82586 -0.39375 0.82673 -0.3669 0.8276 -0.3581 C 0.82812 -0.35301 0.82882 -0.34792 0.82951 -0.34282 C 0.83333 -0.26782 0.83281 -0.28773 0.82291 -0.14213 C 0.81684 -0.0544 0.8085 -0.01273 0.78663 0.06991 C 0.78281 0.08426 0.77934 0.09884 0.77517 0.11296 C 0.77309 0.12037 0.77135 0.12847 0.76753 0.13449 L 0.76284 0.14213 C 0.76163 0.13796 0.76007 0.1338 0.75902 0.1294 C 0.75659 0.11898 0.75347 0.08356 0.7533 0.08264 C 0.75173 0.06852 0.75017 0.05463 0.74861 0.04074 C 0.74757 0.03171 0.74687 0.02292 0.74566 0.01389 C 0.74166 -0.01898 0.73628 -0.05185 0.73333 -0.08519 C 0.73246 -0.09607 0.73177 -0.10718 0.73055 -0.11806 C 0.72795 -0.14097 0.72465 -0.16366 0.72187 -0.18657 C 0.71927 -0.20903 0.71684 -0.23148 0.71423 -0.25394 C 0.71336 -0.28032 0.71389 -0.28102 0.71041 -0.30718 C 0.70972 -0.31273 0.70833 -0.31829 0.70764 -0.32384 C 0.70573 -0.33819 0.70451 -0.35255 0.70277 -0.3669 C 0.7026 -0.36991 0.70191 -0.37593 0.70191 -0.37593 C 0.6776 -0.18218 0.70034 0.0169 0.70191 0.21319 C 0.70191 0.21944 0.70451 0.22523 0.70573 0.23102 C 0.71545 0.13079 0.70243 0.27477 0.71145 0.11042 C 0.71475 0.05023 0.71857 -0.00995 0.72378 -0.06991 C 0.73177 -0.16088 0.73073 -0.15069 0.74288 -0.26782 C 0.74531 -0.29074 0.74826 -0.31366 0.75052 -0.33657 C 0.75642 -0.39745 0.76111 -0.45857 0.76753 -0.51921 C 0.76823 -0.52523 0.76892 -0.53125 0.76944 -0.53704 C 0.77187 -0.56389 0.76927 -0.54074 0.77135 -0.55857 C 0.77395 -0.3213 0.77448 -0.0838 0.77899 0.1537 C 0.77951 0.17755 0.78437 0.20093 0.78663 0.22477 L 0.78958 0.25532 C 0.7908 0.19167 0.79218 0.12824 0.7934 0.06481 C 0.80156 -0.39907 0.7842 -0.23704 0.80382 -0.41134 C 0.8 -0.25324 0.80069 -0.30671 0.81041 0.0088 C 0.81145 0.04005 0.81267 0.04421 0.81718 0.06227 C 0.81684 0.05417 0.8177 0.04583 0.81614 0.03819 C 0.81441 0.02824 0.81059 0.01944 0.80764 0.01018 C 0.79444 -0.03009 0.79236 -0.03843 0.77326 -0.07361 C 0.76423 -0.09074 0.75295 -0.11181 0.73802 -0.12199 C 0.73316 -0.12523 0.72725 -0.12616 0.72187 -0.12824 C 0.70955 -0.12454 0.69687 -0.12199 0.68472 -0.1169 C 0.6783 -0.11389 0.67257 -0.1088 0.66666 -0.10417 C 0.63854 -0.08125 0.60764 -0.06319 0.58281 -0.03426 C 0.55833 -0.00556 0.56562 -0.01875 0.55625 -2.22222E-6 C 0.56215 0.01018 0.56475 0.02778 0.5743 0.03056 C 0.62916 0.04653 0.74305 0.02546 0.7934 0.01898 C 0.81267 0.01181 0.83246 0.00648 0.85139 -0.00255 C 0.86007 -0.00671 0.86892 -0.01157 0.87517 -0.02037 C 0.87725 -0.02315 0.87482 -0.0294 0.87239 -0.03171 C 0.86336 -0.03982 0.8533 -0.04583 0.84288 -0.04954 C 0.77152 -0.07523 0.76128 -0.07222 0.69236 -0.0787 C 0.5684 -0.07662 0.6158 -0.07083 0.67899 -0.09514 C 0.7026 -0.1044 0.72569 -0.11597 0.74861 -0.12824 C 0.78576 -0.14815 0.82326 -0.16782 0.85902 -0.19167 C 0.86093 -0.19306 0.86684 -0.19537 0.86475 -0.1956 C 0.85816 -0.19607 0.85139 -0.19375 0.84479 -0.19306 C 0.77708 -0.16435 0.82639 -0.18426 0.67812 -0.14213 L 0.62673 -0.12824 L 0.61718 -0.12569 C 0.64288 -0.1338 0.66892 -0.14028 0.69427 -0.14977 C 0.77656 -0.18056 0.93993 -0.2463 0.93993 -0.2463 C 0.9283 -0.24676 0.91649 -0.24861 0.90468 -0.24769 C 0.88906 -0.2463 0.87361 -0.24329 0.85816 -0.24005 C 0.80972 -0.22963 0.7618 -0.21574 0.71336 -0.20694 C 0.63854 -0.19329 0.56336 -0.18519 0.48854 -0.17269 C 0.47448 -0.17037 0.43246 -0.16181 0.4467 -0.1625 L 0.49236 -0.16505 L 0.76753 -0.22847 L 0.9085 -0.25903 C 0.88715 -0.2375 0.90173 -0.25116 0.83906 -0.23611 C 0.75989 -0.21736 0.60086 -0.18287 0.60086 -0.18287 C 0.65573 -0.20926 0.58906 -0.17778 0.74479 -0.22593 C 1.03941 -0.31736 0.9552 -0.27778 1.0677 -0.33148 C 1.05625 -0.33218 1.04479 -0.33357 1.03333 -0.33403 L 0.74757 -0.34028 C 0.73993 -0.34097 0.75885 -0.35463 0.7658 -0.35926 C 0.79166 -0.37685 0.81996 -0.38843 0.84566 -0.40625 L 0.88958 -0.43681 C 0.85625 -0.45903 0.88159 -0.44375 0.79045 -0.43032 C 0.75156 -0.42477 0.6743 -0.41019 0.6743 -0.41019 C 0.67968 -0.41227 0.68507 -0.41482 0.69045 -0.41644 C 0.73958 -0.43102 0.78958 -0.44074 0.83802 -0.45833 L 0.89427 -0.4787 C 0.89531 -0.47894 0.89236 -0.47778 0.89149 -0.47732 L 0.83611 -0.45972 C 0.81111 -0.45208 0.78593 -0.4456 0.76093 -0.43796 C 0.73559 -0.43032 0.71979 -0.42245 0.69427 -0.41134 C 0.72031 -0.40949 0.71024 -0.40787 0.74184 -0.42037 C 0.74843 -0.42292 0.7677 -0.43032 0.76093 -0.42917 C 0.67534 -0.41458 0.68437 -0.39907 0.58576 -0.39097 C 0.51441 -0.38542 0.56475 -0.38889 0.4342 -0.38357 C 0.4276 -0.38218 0.42083 -0.38148 0.41423 -0.37963 C 0.39427 -0.37407 0.37135 -0.36343 0.35243 -0.35556 C 0.34357 -0.34699 0.33264 -0.34144 0.32569 -0.33009 C 0.31875 -0.31852 0.31944 -0.28264 0.31909 -0.27037 C 0.32951 -0.1963 0.32586 -0.20579 0.36007 -0.11042 C 0.37777 -0.06065 0.41458 0.02778 0.44479 0.07361 C 0.47118 0.11389 0.50764 0.1537 0.54375 0.17778 C 0.57343 0.19745 0.58455 0.19653 0.61336 0.20069 C 0.61458 0.19514 0.61823 0.18981 0.61718 0.18403 C 0.61632 0.17917 0.61198 0.17616 0.6085 0.17384 C 0.58923 0.16134 0.57014 0.14768 0.54948 0.13958 C 0.51371 0.12593 0.47656 0.11852 0.43993 0.10926 C 0.40104 0.09931 0.3618 0.09213 0.32291 0.08264 C 0.29166 0.07477 0.26059 0.06551 0.22951 0.05718 C 0.21718 0.04491 0.20781 0.04282 0.23524 0.03171 C 0.29982 0.00579 0.3651 -0.01713 0.43055 -0.03935 C 0.45086 -0.0463 0.47187 -0.05 0.49236 -0.05579 L 0.6342 -0.09769 C 0.63645 -0.10162 0.64201 -0.10463 0.64097 -0.10926 C 0.63993 -0.11389 0.63402 -0.1125 0.63055 -0.11435 C 0.61493 -0.12222 0.62708 -0.1169 0.61145 -0.12315 C 0.61458 -0.12778 0.61684 -0.13403 0.621 -0.13704 C 0.62604 -0.14097 0.63246 -0.1412 0.63802 -0.14352 C 0.64288 -0.14537 0.64757 -0.14792 0.65243 -0.14977 C 0.66059 -0.15301 0.66892 -0.15532 0.67708 -0.1588 C 0.68038 -0.15995 0.68333 -0.1625 0.68663 -0.16389 C 0.6901 -0.16528 0.69149 -0.16505 0.69427 -0.16505 " pathEditMode="relative" ptsTypes="AAAAAAAAAAAAAAAAAAAAAAAAAAAAAAAAAAAAAAAAAAAAAAAAAAAAAAAAAAAAAAAAAAAAAAAAAAAAAAAAAAAAAAAAAAAAAAAAAAAAAAAAAAAAAAAAAAAAAAAAAAAAAAAAAAAAAAAAAAAAAAAAAAAAAAAAAAAAAAAAAAAAAAAAAAAAAAAAAAAAAAAAAAAAAA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96296E-6 L 2.77778E-7 2.96296E-6 C -0.00052 0.00417 -0.00069 0.00857 -0.00191 0.01273 C -0.00225 0.01435 -0.00382 0.01505 -0.00469 0.01644 C -0.00538 0.01759 -0.0059 0.01898 -0.0066 0.02014 C -0.00781 0.02199 -0.0092 0.02361 -0.01041 0.02523 C -0.01146 0.02685 -0.01232 0.0287 -0.01319 0.03033 C -0.0184 0.03912 -0.01753 0.03658 -0.02187 0.0456 C -0.02326 0.04861 -0.0243 0.05162 -0.02569 0.05463 C -0.02656 0.05625 -0.02778 0.05764 -0.02847 0.05949 C -0.0309 0.06528 -0.03246 0.07176 -0.03524 0.07732 C -0.0375 0.08195 -0.03975 0.08634 -0.04184 0.09144 C -0.04288 0.09375 -0.04357 0.09653 -0.04462 0.09908 C -0.04618 0.10232 -0.04774 0.10602 -0.04948 0.10903 C -0.05139 0.1125 -0.05399 0.11528 -0.05521 0.11921 C -0.05573 0.1213 -0.05642 0.12338 -0.05712 0.1257 C -0.05746 0.12685 -0.05746 0.12847 -0.05798 0.1294 C -0.05903 0.13102 -0.06059 0.13195 -0.0618 0.13333 C -0.06319 0.13472 -0.06423 0.13681 -0.06562 0.13843 C -0.06649 0.13935 -0.06771 0.13982 -0.06857 0.14097 C -0.06979 0.14236 -0.07083 0.14445 -0.07239 0.14583 C -0.07344 0.14699 -0.07482 0.14769 -0.07604 0.14838 C -0.08055 0.15741 -0.07482 0.14676 -0.08177 0.15602 C -0.08298 0.15764 -0.08368 0.15949 -0.08472 0.16111 C -0.08611 0.16343 -0.08802 0.16528 -0.08941 0.16759 C -0.09045 0.16921 -0.09114 0.17107 -0.09236 0.17269 C -0.10434 0.18773 -0.10121 0.18241 -0.10937 0.19167 C -0.11128 0.19375 -0.11736 0.20046 -0.11996 0.2044 C -0.12153 0.20671 -0.12326 0.20926 -0.12465 0.21204 C -0.12604 0.21435 -0.12708 0.21713 -0.12847 0.21968 C -0.12934 0.22107 -0.13073 0.22176 -0.13142 0.22338 C -0.13316 0.22732 -0.13455 0.23195 -0.13611 0.23611 C -0.1368 0.23773 -0.13732 0.23958 -0.13802 0.2412 C -0.13906 0.24329 -0.1401 0.24537 -0.1408 0.24745 C -0.14201 0.25116 -0.14375 0.25903 -0.14375 0.25903 C -0.14548 0.28195 -0.14531 0.27431 -0.14375 0.30972 C -0.14357 0.31158 -0.14305 0.3132 -0.14271 0.31482 C -0.14236 0.3169 -0.14253 0.31921 -0.14184 0.32107 C -0.14114 0.32315 -0.13975 0.32431 -0.13906 0.32616 C -0.13819 0.32824 -0.13785 0.33056 -0.13715 0.33264 C -0.13455 0.33935 -0.13385 0.33912 -0.13038 0.34537 C -0.12812 0.34931 -0.12778 0.35162 -0.12465 0.35556 C -0.11666 0.36528 -0.11788 0.36296 -0.10937 0.36806 C -0.1066 0.36991 -0.10399 0.37222 -0.10087 0.37315 C -0.09878 0.37384 -0.09635 0.37408 -0.09427 0.37454 C -0.08316 0.37685 -0.09427 0.375 -0.07986 0.37708 C -0.06719 0.37662 -0.05451 0.37732 -0.04184 0.3757 C -0.03785 0.37523 -0.03437 0.37199 -0.03038 0.3706 L -0.02656 0.36945 C -0.02344 0.3669 -0.01962 0.36528 -0.01701 0.36181 C -0.01649 0.36088 -0.0158 0.35995 -0.0151 0.35926 C -0.01389 0.35787 -0.0125 0.35695 -0.01128 0.35556 C -0.00434 0.34607 -0.01232 0.35394 -0.00573 0.34792 C -0.00382 0.34352 -0.00087 0.33982 2.77778E-7 0.33519 C 0.00087 0.33102 0.00087 0.32986 0.00191 0.32616 C 0.00538 0.31412 0.00261 0.32477 0.00486 0.3162 C 0.00521 0.31134 0.00538 0.30671 0.00573 0.30208 C 0.00608 0.29838 0.0066 0.29445 0.00677 0.29074 C 0.00729 0.27338 0.00712 0.25602 0.00764 0.23866 C 0.00764 0.23843 0.0092 0.22801 0.00955 0.22732 C 0.01025 0.2257 0.01163 0.22477 0.0125 0.22338 C 0.0132 0.22222 0.01372 0.22083 0.01441 0.21968 C 0.01459 0.21713 0.01459 0.21435 0.01528 0.21204 C 0.01667 0.20787 0.01927 0.20764 0.02205 0.20695 C 0.02361 0.20648 0.02518 0.20602 0.02674 0.20556 C 0.03559 0.20648 0.04462 0.20671 0.05347 0.2081 C 0.05799 0.2088 0.06823 0.21713 0.07049 0.21829 C 0.07309 0.21968 0.0757 0.2206 0.07813 0.22222 C 0.08299 0.22523 0.08837 0.23218 0.0915 0.23727 C 0.0941 0.24167 0.0967 0.24583 0.09913 0.25 C 0.10226 0.25556 0.10417 0.26042 0.10677 0.26667 C 0.10712 0.26921 0.10747 0.27153 0.10764 0.27408 C 0.10903 0.29514 0.1092 0.30648 0.10677 0.3287 C 0.10608 0.33519 0.10469 0.34167 0.10295 0.34792 C 0.10087 0.35486 0.09757 0.36111 0.09531 0.36806 C 0.08542 0.39815 0.09236 0.38519 0.07917 0.41505 C 0.07431 0.42593 0.06858 0.43611 0.06389 0.44699 C 0.03802 0.50602 0.08056 0.41806 0.04393 0.4963 C 0.04323 0.49792 0.03837 0.5088 0.03629 0.51158 C 0.03507 0.5132 0.03368 0.51412 0.03247 0.51551 C 0.03108 0.51713 0.03021 0.51921 0.02865 0.5206 C 0.02726 0.52176 0.02535 0.52199 0.02396 0.52315 C 0.01997 0.52593 0.01632 0.52894 0.0125 0.53195 C 0.00955 0.53403 0.00677 0.53611 0.00382 0.5382 C -0.00156 0.54236 -0.0066 0.54769 -0.01232 0.55093 C -0.01614 0.55301 -0.01996 0.55533 -0.02378 0.55741 C -0.02812 0.55949 -0.03281 0.56111 -0.03715 0.56366 C -0.04236 0.5669 -0.04722 0.5713 -0.05225 0.57523 C -0.06319 0.58333 -0.05746 0.57894 -0.07239 0.59167 C -0.07482 0.59375 -0.07743 0.59583 -0.07986 0.59792 C -0.08212 0.59977 -0.08472 0.60093 -0.08663 0.60301 C -0.10243 0.6213 -0.09687 0.61296 -0.10469 0.62593 C -0.10573 0.62917 -0.10677 0.63264 -0.10746 0.63611 C -0.10798 0.63773 -0.10816 0.63958 -0.1085 0.6412 C -0.10885 0.64236 -0.1092 0.64375 -0.10937 0.64491 C -0.10989 0.64745 -0.11059 0.6537 -0.11128 0.65648 C -0.1118 0.6581 -0.11267 0.65972 -0.11319 0.66158 C -0.11319 0.6632 -0.11319 0.68982 -0.11041 0.70093 C -0.10989 0.70301 -0.1092 0.70509 -0.1085 0.70718 C -0.10816 0.70972 -0.10833 0.7125 -0.10746 0.71482 C -0.10555 0.72037 -0.10243 0.725 -0.1 0.73009 C -0.0993 0.73125 -0.09878 0.73264 -0.09809 0.7338 C -0.09462 0.73958 -0.08437 0.75764 -0.07986 0.76042 C -0.07552 0.76343 -0.07083 0.7662 -0.06666 0.76945 C -0.06441 0.77107 -0.06232 0.77315 -0.05989 0.77454 C -0.05434 0.77755 -0.04826 0.77894 -0.04271 0.78218 C -0.03993 0.7838 -0.03715 0.78611 -0.0342 0.78727 C -0.03021 0.78866 -0.02604 0.78889 -0.02187 0.78982 C -0.0184 0.79051 -0.01493 0.79167 -0.01128 0.79236 C -0.00434 0.79329 0.00955 0.79491 0.00955 0.79491 C 0.02639 0.79445 0.04323 0.79468 0.06007 0.79352 C 0.06354 0.79329 0.06702 0.79144 0.07049 0.79097 C 0.07813 0.78982 0.08577 0.78935 0.0934 0.78843 C 0.11042 0.78426 0.0974 0.78796 0.11337 0.78218 C 0.11597 0.78125 0.11858 0.78056 0.12101 0.77963 C 0.12327 0.77847 0.12535 0.77662 0.12761 0.7757 C 0.13056 0.77454 0.13334 0.77408 0.13629 0.77315 C 0.13854 0.77245 0.14063 0.77153 0.14288 0.7706 C 0.14792 0.76898 0.1533 0.76829 0.15816 0.76551 C 0.16129 0.76389 0.16441 0.76181 0.16771 0.76042 C 0.16979 0.75972 0.17222 0.75995 0.17431 0.75926 C 0.17656 0.75857 0.17882 0.75741 0.18108 0.75671 C 0.18351 0.75579 0.18611 0.75509 0.18854 0.75417 C 0.19063 0.75347 0.19236 0.75232 0.19427 0.75162 C 0.19653 0.7507 0.19879 0.75 0.20104 0.74908 C 0.20295 0.74838 0.20469 0.74722 0.20677 0.74653 C 0.20868 0.74583 0.21059 0.7456 0.2125 0.74537 L 0.2257 0.74283 L 0.23906 0.74028 C 0.24202 0.73982 0.24479 0.73912 0.24775 0.73889 C 0.2559 0.7382 0.26424 0.73796 0.2724 0.73773 L 0.40573 0.74028 C 0.40972 0.74028 0.41337 0.74236 0.41719 0.74398 C 0.42309 0.74653 0.42674 0.74861 0.43143 0.75278 C 0.43281 0.75417 0.43403 0.75533 0.43525 0.75671 C 0.43542 0.75718 0.43768 0.76875 0.43525 0.76945 C 0.4316 0.77014 0.41597 0.76042 0.41337 0.75926 C 0.40764 0.75648 0.40174 0.75463 0.39618 0.75162 C 0.38559 0.74583 0.37847 0.74074 0.37049 0.73009 C 0.36823 0.72708 0.36667 0.72315 0.36476 0.71991 C 0.36354 0.71482 0.36094 0.70995 0.36094 0.70463 C 0.36094 0.6919 0.36042 0.67801 0.36476 0.66644 C 0.3691 0.65533 0.37709 0.64583 0.38577 0.6412 C 0.39844 0.63449 0.41025 0.62361 0.42379 0.62083 C 0.44861 0.61597 0.43663 0.61852 0.46007 0.6132 C 0.48351 0.61713 0.50712 0.61921 0.53056 0.62454 C 0.53507 0.6257 0.53889 0.6294 0.54288 0.63218 C 0.54965 0.63727 0.55747 0.64491 0.56285 0.65255 C 0.56754 0.65903 0.5717 0.6662 0.57622 0.67292 C 0.57726 0.67593 0.5783 0.6787 0.57917 0.68171 C 0.57986 0.68426 0.58108 0.68935 0.58108 0.68935 C 0.58073 0.69491 0.58143 0.7007 0.58004 0.70602 C 0.57882 0.71088 0.5757 0.71435 0.57344 0.71852 C 0.57222 0.72083 0.57118 0.72338 0.56962 0.725 C 0.56823 0.72639 0.56632 0.72662 0.56476 0.72755 C 0.54549 0.7257 0.52604 0.725 0.50677 0.72245 C 0.50434 0.72199 0.50226 0.72014 0.5 0.71852 C 0.49514 0.71528 0.49028 0.7125 0.48577 0.70833 C 0.48195 0.70509 0.47847 0.70139 0.47535 0.69699 C 0.47222 0.69283 0.46979 0.68796 0.46771 0.6831 C 0.4625 0.67153 0.45729 0.65533 0.45434 0.64236 C 0.44809 0.6162 0.45261 0.62222 0.44393 0.59167 C 0.43993 0.57824 0.4375 0.5632 0.43056 0.55232 C 0.42865 0.54931 0.39306 0.49352 0.38577 0.47986 C 0.38229 0.47338 0.37969 0.4662 0.37622 0.45949 C 0.37205 0.45139 0.36702 0.44375 0.36285 0.43542 C 0.33785 0.38588 0.36511 0.43704 0.34479 0.39352 C 0.33872 0.38056 0.33195 0.36829 0.3257 0.35556 C 0.31302 0.32894 0.304 0.30232 0.28663 0.27917 C 0.2757 0.26458 0.27188 0.2588 0.25625 0.24375 C 0.24983 0.2375 0.24236 0.22986 0.23525 0.22477 C 0.22674 0.21852 0.22483 0.21852 0.21632 0.21458 C 0.21372 0.2132 0.21111 0.21204 0.20868 0.21065 L 0.18681 0.21574 C 0.18542 0.2162 0.18403 0.21644 0.18299 0.21713 C 0.15417 0.23403 0.17118 0.22222 0.15434 0.23982 C 0.15087 0.24375 0.13959 0.25301 0.13629 0.25764 C 0.13386 0.26111 0.13229 0.26528 0.13056 0.26921 C 0.12656 0.27801 0.12639 0.28079 0.12379 0.29074 C 0.12552 0.30463 0.12604 0.31898 0.12865 0.33264 C 0.12917 0.33588 0.1316 0.33773 0.13334 0.34028 C 0.14757 0.36019 0.16025 0.37639 0.18108 0.38727 C 0.18837 0.39097 0.19549 0.39514 0.20295 0.39861 C 0.20955 0.40185 0.2165 0.40394 0.22292 0.40741 C 0.22795 0.41019 0.23229 0.41458 0.23715 0.41759 C 0.24254 0.42107 0.24827 0.42292 0.2533 0.42662 C 0.26146 0.43241 0.26615 0.43982 0.2724 0.44815 C 0.27847 0.46875 0.28507 0.4794 0.28004 0.50139 C 0.27778 0.51158 0.26372 0.53171 0.25816 0.53704 C 0.2507 0.54421 0.24254 0.54977 0.23438 0.55486 C 0.21997 0.56389 0.20139 0.57083 0.18577 0.57384 C 0.17639 0.5757 0.16667 0.57546 0.15712 0.57639 C 0.13785 0.57523 0.11823 0.57732 0.09913 0.57269 C 0.07726 0.56713 0.05643 0.55556 0.03525 0.54583 C 0.01945 0.53866 -0.00173 0.52107 -0.01319 0.50903 C -0.02187 0.5 -0.02916 0.48889 -0.03715 0.4787 C -0.04114 0.46759 -0.0467 0.45741 -0.04948 0.4456 C -0.05399 0.42616 -0.05746 0.37199 -0.05903 0.35301 C -0.05677 0.31019 -0.05885 0.26667 -0.05225 0.22477 C -0.03594 0.1206 -0.01302 0.06273 0.03143 -0.02037 C 0.04115 -0.03842 0.04983 -0.04583 0.06285 -0.05463 C 0.06945 -0.05903 0.07587 -0.06458 0.08299 -0.06736 C 0.08941 -0.06991 0.11945 -0.07292 0.1257 -0.07361 C 0.15886 -0.07176 0.15174 -0.07292 0.19618 -0.06481 C 0.2033 -0.06366 0.21007 -0.06134 0.21719 -0.06111 C 0.23872 -0.05972 0.26042 -0.06018 0.28195 -0.05972 C 0.28698 -0.05926 0.29219 -0.05926 0.29722 -0.05856 C 0.29948 -0.0581 0.30156 -0.05671 0.30382 -0.05602 C 0.3125 -0.05301 0.31163 -0.05347 0.31997 -0.05208 C 0.32535 -0.04861 0.325 -0.0493 0.33056 -0.0419 C 0.33125 -0.04097 0.33177 -0.03935 0.33247 -0.03819 C 0.33299 -0.03518 0.33455 -0.03241 0.33438 -0.0294 C 0.33368 -0.01481 0.32795 -0.00856 0.32101 0.00255 C 0.31493 0.01227 0.30799 0.02199 0.3 0.02917 C 0.29375 0.03495 0.28733 0.04097 0.28004 0.04445 C 0.2559 0.05602 0.15886 0.09283 0.13334 0.10278 C 0.11094 0.11134 0.0908 0.11991 0.06771 0.1257 C 0.02465 0.13611 -0.00156 0.13519 -0.04844 0.13843 C -0.12847 0.13634 -0.13541 0.14514 -0.19809 0.12176 C -0.20191 0.12037 -0.20538 0.11736 -0.2085 0.11412 C -0.21337 0.10926 -0.21736 0.10324 -0.22187 0.09769 C -0.22482 0.0875 -0.22986 0.07361 -0.22847 0.06204 C -0.22708 0.04977 -0.22396 0.03773 -0.21996 0.02662 C -0.21805 0.02153 -0.21475 0.01736 -0.21128 0.01389 C -0.20225 0.00463 -0.1934 -0.00579 -0.18281 -0.01157 C -0.18125 -0.01227 -0.17951 -0.01296 -0.17795 -0.01412 C -0.175 -0.0162 -0.17239 -0.01944 -0.16944 -0.02176 C -0.16215 -0.02731 -0.16076 -0.02708 -0.15225 -0.03055 C -0.146 -0.02893 -0.13802 -0.03125 -0.13333 -0.02546 C -0.13194 -0.02384 -0.13055 0.0132 -0.13038 0.01505 C -0.13073 0.03472 -0.13055 0.05417 -0.13142 0.07361 C -0.1316 0.07963 -0.13281 0.08542 -0.13333 0.09144 C -0.13403 0.10232 -0.13455 0.11343 -0.13524 0.12431 C -0.13507 0.15185 -0.13871 0.2463 -0.13333 0.30347 C -0.13229 0.31273 -0.13194 0.32222 -0.13038 0.33125 C -0.12916 0.33866 -0.12656 0.3456 -0.12465 0.35301 C -0.11441 0.39375 -0.12413 0.36134 -0.1085 0.4088 C -0.10746 0.41667 -0.10416 0.4382 -0.10382 0.44699 C -0.10208 0.48403 -0.11423 0.4919 -0.09705 0.49375 C -0.09514 0.49398 -0.09323 0.49375 -0.09132 0.49375 " pathEditMode="relative" ptsTypes="AAAAAAAAAAAAAAAAAAAAAAAAAAAAAAAAAAAAAAAAAAAAAAAAAAAAAAAAAAAAAAAAAAAAAAAAAAAAAAAAAAAAAAAAAAAAAAAAAAAAAAAAAAAAAAAAAAAAAAAAAAAAAAAAAAAAAAAAAAAAAAAAAAAAAAAAAAAAAAAAAAAAAAAAAAAAAAAAAAAAAAAAAAAAAAAAAAAAAAAAAAAAAAAAAAAAAAAAAAAAAAAAAAAAAAAAAAAAAAAA">
                                      <p:cBhvr>
                                        <p:cTn id="20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4" grpId="0" animBg="1"/>
      <p:bldP spid="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retry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Do it for Billy Mays</a:t>
            </a:r>
            <a:endParaRPr lang="en-US" dirty="0"/>
          </a:p>
        </p:txBody>
      </p:sp>
      <p:sp>
        <p:nvSpPr>
          <p:cNvPr id="6" name="Snip Single Corner Rectangle 5">
            <a:hlinkClick r:id="" action="ppaction://hlinkshowjump?jump=previousslide"/>
          </p:cNvPr>
          <p:cNvSpPr/>
          <p:nvPr/>
        </p:nvSpPr>
        <p:spPr>
          <a:xfrm rot="10800000">
            <a:off x="6614445" y="319058"/>
            <a:ext cx="2093720" cy="914400"/>
          </a:xfrm>
          <a:prstGeom prst="snip1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Try again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377" y="4142353"/>
            <a:ext cx="5556903" cy="1828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6163921"/>
            <a:ext cx="1676400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009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win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nip Single Corner Rectangle 5"/>
          <p:cNvSpPr/>
          <p:nvPr/>
        </p:nvSpPr>
        <p:spPr>
          <a:xfrm rot="10800000">
            <a:off x="6614445" y="319058"/>
            <a:ext cx="2093720" cy="914400"/>
          </a:xfrm>
          <a:prstGeom prst="snip1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850" y="3602038"/>
            <a:ext cx="2606551" cy="261964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11850" y="3140631"/>
            <a:ext cx="2367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Rip in peace Billy Mays</a:t>
            </a:r>
            <a:endParaRPr lang="en-US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869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100</TotalTime>
  <Words>22</Words>
  <Application>Microsoft Office PowerPoint</Application>
  <PresentationFormat>Letter Paper (8.5x11 in)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Maze</vt:lpstr>
      <vt:lpstr>PowerPoint Presentation</vt:lpstr>
      <vt:lpstr> retry</vt:lpstr>
      <vt:lpstr>win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Joshua Martinez</dc:creator>
  <cp:lastModifiedBy>Joshua Martinez</cp:lastModifiedBy>
  <cp:revision>12</cp:revision>
  <dcterms:created xsi:type="dcterms:W3CDTF">2014-10-02T19:15:51Z</dcterms:created>
  <dcterms:modified xsi:type="dcterms:W3CDTF">2014-10-07T19:05:34Z</dcterms:modified>
</cp:coreProperties>
</file>