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00808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11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54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2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4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7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7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7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8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1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3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34158-6FE5-4C18-A30F-1069C0EE528F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C7591-C481-48A1-A21A-65BEB3805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CC99FF"/>
                </a:solidFill>
              </a:rPr>
              <a:t>My Maze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9963"/>
            <a:ext cx="6858000" cy="1655762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C99FF"/>
                </a:solidFill>
              </a:rPr>
              <a:t>Press the button in the left corner to 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549067" y="145278"/>
            <a:ext cx="1187865" cy="435836"/>
          </a:xfrm>
          <a:prstGeom prst="roundRec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9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18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49067" y="145278"/>
            <a:ext cx="1187865" cy="435836"/>
          </a:xfrm>
          <a:prstGeom prst="roundRec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007267" y="0"/>
            <a:ext cx="136733" cy="6858000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flipH="1">
            <a:off x="2110238" y="0"/>
            <a:ext cx="7033759" cy="145278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76912" y="6699902"/>
            <a:ext cx="8930355" cy="158096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hlinkClick r:id="" action="ppaction://hlinkshowjump?jump=nextslide"/>
          </p:cNvPr>
          <p:cNvSpPr/>
          <p:nvPr/>
        </p:nvSpPr>
        <p:spPr>
          <a:xfrm>
            <a:off x="0" y="0"/>
            <a:ext cx="136733" cy="6858000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H="1">
            <a:off x="2118542" y="994778"/>
            <a:ext cx="153989" cy="5705122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flipH="1">
            <a:off x="2862386" y="3241321"/>
            <a:ext cx="162859" cy="3460311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flipH="1">
            <a:off x="3483427" y="2377440"/>
            <a:ext cx="136735" cy="3132318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flipH="1">
            <a:off x="4089687" y="3239589"/>
            <a:ext cx="174755" cy="3460311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 flipH="1">
            <a:off x="3944042" y="535460"/>
            <a:ext cx="174170" cy="3509788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 flipH="1">
            <a:off x="1266183" y="352518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flipH="1">
            <a:off x="4852707" y="4538671"/>
            <a:ext cx="2457282" cy="188981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>
            <a:off x="5774016" y="2203269"/>
            <a:ext cx="187704" cy="2335402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5-Point Star 16">
            <a:hlinkHover r:id="" action="ppaction://hlinkshowjump?jump=nextslide"/>
          </p:cNvPr>
          <p:cNvSpPr/>
          <p:nvPr/>
        </p:nvSpPr>
        <p:spPr>
          <a:xfrm>
            <a:off x="5317440" y="4871102"/>
            <a:ext cx="1781910" cy="1639819"/>
          </a:xfrm>
          <a:prstGeom prst="star5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 flipH="1">
            <a:off x="774963" y="891066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5400000" flipH="1">
            <a:off x="774962" y="1954846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5400000" flipH="1">
            <a:off x="1268319" y="1424697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 flipH="1">
            <a:off x="1270785" y="2488615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 flipH="1">
            <a:off x="796659" y="3108312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10800000" flipH="1">
            <a:off x="2113939" y="148907"/>
            <a:ext cx="158591" cy="845869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10800000" flipH="1">
            <a:off x="656095" y="3952367"/>
            <a:ext cx="172172" cy="1544374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 flipH="1">
            <a:off x="1298354" y="4850525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897556" y="4969744"/>
            <a:ext cx="469524" cy="456835"/>
          </a:xfrm>
          <a:prstGeom prst="ellipse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5400000" flipH="1">
            <a:off x="7925757" y="790019"/>
            <a:ext cx="255102" cy="1907916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16200000" flipH="1">
            <a:off x="2408472" y="859759"/>
            <a:ext cx="1215875" cy="1471149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5400000" flipH="1">
            <a:off x="8169142" y="2018262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5400000" flipH="1">
            <a:off x="6606432" y="1563351"/>
            <a:ext cx="201795" cy="1486315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4-Point Star 2"/>
          <p:cNvSpPr/>
          <p:nvPr/>
        </p:nvSpPr>
        <p:spPr>
          <a:xfrm>
            <a:off x="4397029" y="3048344"/>
            <a:ext cx="1215593" cy="1190370"/>
          </a:xfrm>
          <a:prstGeom prst="star4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361948" y="6232994"/>
            <a:ext cx="367851" cy="349567"/>
          </a:xfrm>
          <a:prstGeom prst="ellipse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art 30">
            <a:hlinkClick r:id="" action="ppaction://hlinkshowjump?jump=lastslide"/>
          </p:cNvPr>
          <p:cNvSpPr/>
          <p:nvPr/>
        </p:nvSpPr>
        <p:spPr>
          <a:xfrm>
            <a:off x="212359" y="4119858"/>
            <a:ext cx="414071" cy="391053"/>
          </a:xfrm>
          <a:prstGeom prst="hear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un 31"/>
          <p:cNvSpPr/>
          <p:nvPr/>
        </p:nvSpPr>
        <p:spPr>
          <a:xfrm>
            <a:off x="6132672" y="2828240"/>
            <a:ext cx="1526326" cy="1485842"/>
          </a:xfrm>
          <a:prstGeom prst="sun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6200000" flipH="1">
            <a:off x="2700457" y="-282645"/>
            <a:ext cx="615299" cy="1471149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16200000" flipH="1">
            <a:off x="8167967" y="3897588"/>
            <a:ext cx="188982" cy="1471149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flipH="1">
            <a:off x="5149515" y="486199"/>
            <a:ext cx="250804" cy="1471149"/>
          </a:xfrm>
          <a:prstGeom prst="rect">
            <a:avLst/>
          </a:prstGeom>
          <a:solidFill>
            <a:srgbClr val="66FFCC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Lightning Bolt 35"/>
          <p:cNvSpPr/>
          <p:nvPr/>
        </p:nvSpPr>
        <p:spPr>
          <a:xfrm>
            <a:off x="5867868" y="452929"/>
            <a:ext cx="507295" cy="541847"/>
          </a:xfrm>
          <a:prstGeom prst="lightningBol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087 0.00139 L 0.00121 0.17222 " pathEditMode="relative" rAng="0" ptsTypes="AA">
                                      <p:cBhvr>
                                        <p:cTn id="10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5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1.11022E-16 L 0.00018 -0.125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29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8.33333E-7 2.96296E-6 L 0.00035 -0.125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627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15556 L -0.00122 0.14329 C -0.00174 0.04236 -0.00122 -0.15556 -0.00122 -0.15556 Z " pathEditMode="relative" ptsTypes="AAA">
                                      <p:cBhvr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-6.66667E-6 L 0.11025 0.20046 L -0.04479 -0.07848 L -0.04201 0.2243 L -0.04479 -0.07848 L 0.25244 0.13078 L -0.04392 -0.07617 L -0.04201 -0.07732 " pathEditMode="relative" ptsTypes="AAAAAAAA">
                                      <p:cBhvr>
                                        <p:cTn id="20" dur="8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 animBg="1"/>
      <p:bldP spid="23" grpId="0" animBg="1"/>
      <p:bldP spid="25" grpId="0" animBg="1"/>
      <p:bldP spid="3" grpId="0" animBg="1"/>
      <p:bldP spid="32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CC99FF"/>
                </a:solidFill>
              </a:rPr>
              <a:t>Sorry your Dead </a:t>
            </a:r>
            <a:endParaRPr lang="en-US" dirty="0">
              <a:solidFill>
                <a:srgbClr val="CC99FF"/>
              </a:solidFill>
            </a:endParaRPr>
          </a:p>
        </p:txBody>
      </p:sp>
      <p:sp>
        <p:nvSpPr>
          <p:cNvPr id="4" name="Rounded Rectangle 3">
            <a:hlinkClick r:id="" action="ppaction://hlinkshowjump?jump=previousslide"/>
          </p:cNvPr>
          <p:cNvSpPr/>
          <p:nvPr/>
        </p:nvSpPr>
        <p:spPr>
          <a:xfrm>
            <a:off x="549067" y="145278"/>
            <a:ext cx="1187865" cy="435836"/>
          </a:xfrm>
          <a:prstGeom prst="roundRec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5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CC99FF"/>
                </a:solidFill>
              </a:rPr>
              <a:t>YOU WIN! </a:t>
            </a:r>
            <a:endParaRPr lang="en-US" dirty="0">
              <a:solidFill>
                <a:srgbClr val="CC99FF"/>
              </a:solidFill>
            </a:endParaRPr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549067" y="145278"/>
            <a:ext cx="1187865" cy="435836"/>
          </a:xfrm>
          <a:prstGeom prst="roundRect">
            <a:avLst/>
          </a:prstGeom>
          <a:solidFill>
            <a:srgbClr val="008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4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17</Words>
  <Application>Microsoft Office PowerPoint</Application>
  <PresentationFormat>Letter Paper (8.5x11 in)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My Maze </vt:lpstr>
      <vt:lpstr>PowerPoint Presentation</vt:lpstr>
      <vt:lpstr>PowerPoint Presentation</vt:lpstr>
      <vt:lpstr>Sorry your Dead </vt:lpstr>
      <vt:lpstr>YOU WIN!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Kiersten Cragun</dc:creator>
  <cp:lastModifiedBy>Kiersten Cragun</cp:lastModifiedBy>
  <cp:revision>10</cp:revision>
  <dcterms:created xsi:type="dcterms:W3CDTF">2014-10-02T19:15:52Z</dcterms:created>
  <dcterms:modified xsi:type="dcterms:W3CDTF">2014-10-07T19:10:03Z</dcterms:modified>
</cp:coreProperties>
</file>