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1" r:id="rId5"/>
  </p:sldIdLst>
  <p:sldSz cx="17340263" cy="9753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dley Moore" initials="BM" lastIdx="2" clrIdx="0">
    <p:extLst>
      <p:ext uri="{19B8F6BF-5375-455C-9EA6-DF929625EA0E}">
        <p15:presenceInfo xmlns:p15="http://schemas.microsoft.com/office/powerpoint/2012/main" userId="S-1-5-21-2433786201-1653911975-1980775234-1331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63" d="100"/>
          <a:sy n="63" d="100"/>
        </p:scale>
        <p:origin x="114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7533" y="1596249"/>
            <a:ext cx="13005197" cy="3395698"/>
          </a:xfrm>
        </p:spPr>
        <p:txBody>
          <a:bodyPr anchor="b"/>
          <a:lstStyle>
            <a:lvl1pPr algn="ctr">
              <a:defRPr sz="853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7533" y="5122898"/>
            <a:ext cx="13005197" cy="2354862"/>
          </a:xfrm>
        </p:spPr>
        <p:txBody>
          <a:bodyPr/>
          <a:lstStyle>
            <a:lvl1pPr marL="0" indent="0" algn="ctr">
              <a:buNone/>
              <a:defRPr sz="3413"/>
            </a:lvl1pPr>
            <a:lvl2pPr marL="650230" indent="0" algn="ctr">
              <a:buNone/>
              <a:defRPr sz="2844"/>
            </a:lvl2pPr>
            <a:lvl3pPr marL="1300460" indent="0" algn="ctr">
              <a:buNone/>
              <a:defRPr sz="2560"/>
            </a:lvl3pPr>
            <a:lvl4pPr marL="1950690" indent="0" algn="ctr">
              <a:buNone/>
              <a:defRPr sz="2276"/>
            </a:lvl4pPr>
            <a:lvl5pPr marL="2600919" indent="0" algn="ctr">
              <a:buNone/>
              <a:defRPr sz="2276"/>
            </a:lvl5pPr>
            <a:lvl6pPr marL="3251149" indent="0" algn="ctr">
              <a:buNone/>
              <a:defRPr sz="2276"/>
            </a:lvl6pPr>
            <a:lvl7pPr marL="3901379" indent="0" algn="ctr">
              <a:buNone/>
              <a:defRPr sz="2276"/>
            </a:lvl7pPr>
            <a:lvl8pPr marL="4551609" indent="0" algn="ctr">
              <a:buNone/>
              <a:defRPr sz="2276"/>
            </a:lvl8pPr>
            <a:lvl9pPr marL="5201839" indent="0" algn="ctr">
              <a:buNone/>
              <a:defRPr sz="2276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517C-9E35-4EF3-B1E4-F783228E790E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58D9-BEE5-4746-9BC2-8A3408CBA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85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517C-9E35-4EF3-B1E4-F783228E790E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58D9-BEE5-4746-9BC2-8A3408CBA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68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09126" y="519289"/>
            <a:ext cx="3738994" cy="826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2143" y="519289"/>
            <a:ext cx="11000229" cy="8265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517C-9E35-4EF3-B1E4-F783228E790E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58D9-BEE5-4746-9BC2-8A3408CBA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517C-9E35-4EF3-B1E4-F783228E790E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58D9-BEE5-4746-9BC2-8A3408CBA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17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3112" y="2431628"/>
            <a:ext cx="14955977" cy="4057226"/>
          </a:xfrm>
        </p:spPr>
        <p:txBody>
          <a:bodyPr anchor="b"/>
          <a:lstStyle>
            <a:lvl1pPr>
              <a:defRPr sz="853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3112" y="6527237"/>
            <a:ext cx="14955977" cy="2133599"/>
          </a:xfrm>
        </p:spPr>
        <p:txBody>
          <a:bodyPr/>
          <a:lstStyle>
            <a:lvl1pPr marL="0" indent="0">
              <a:buNone/>
              <a:defRPr sz="3413">
                <a:solidFill>
                  <a:schemeClr val="tx1">
                    <a:tint val="75000"/>
                  </a:schemeClr>
                </a:solidFill>
              </a:defRPr>
            </a:lvl1pPr>
            <a:lvl2pPr marL="6502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517C-9E35-4EF3-B1E4-F783228E790E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58D9-BEE5-4746-9BC2-8A3408CBA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026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2143" y="2596444"/>
            <a:ext cx="7369612" cy="618857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8508" y="2596444"/>
            <a:ext cx="7369612" cy="618857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517C-9E35-4EF3-B1E4-F783228E790E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58D9-BEE5-4746-9BC2-8A3408CBA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79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402" y="519290"/>
            <a:ext cx="14955977" cy="188524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4403" y="2390987"/>
            <a:ext cx="7335743" cy="1171786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94403" y="3562773"/>
            <a:ext cx="7335743" cy="5240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78508" y="2390987"/>
            <a:ext cx="7371870" cy="1171786"/>
          </a:xfrm>
        </p:spPr>
        <p:txBody>
          <a:bodyPr anchor="b"/>
          <a:lstStyle>
            <a:lvl1pPr marL="0" indent="0">
              <a:buNone/>
              <a:defRPr sz="3413" b="1"/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778508" y="3562773"/>
            <a:ext cx="7371870" cy="5240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517C-9E35-4EF3-B1E4-F783228E790E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58D9-BEE5-4746-9BC2-8A3408CBA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533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517C-9E35-4EF3-B1E4-F783228E790E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58D9-BEE5-4746-9BC2-8A3408CBA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590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517C-9E35-4EF3-B1E4-F783228E790E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58D9-BEE5-4746-9BC2-8A3408CBA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702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402" y="650240"/>
            <a:ext cx="5592686" cy="2275840"/>
          </a:xfrm>
        </p:spPr>
        <p:txBody>
          <a:bodyPr anchor="b"/>
          <a:lstStyle>
            <a:lvl1pPr>
              <a:defRPr sz="455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71870" y="1404338"/>
            <a:ext cx="8778508" cy="6931378"/>
          </a:xfrm>
        </p:spPr>
        <p:txBody>
          <a:bodyPr/>
          <a:lstStyle>
            <a:lvl1pPr>
              <a:defRPr sz="4551"/>
            </a:lvl1pPr>
            <a:lvl2pPr>
              <a:defRPr sz="3982"/>
            </a:lvl2pPr>
            <a:lvl3pPr>
              <a:defRPr sz="3413"/>
            </a:lvl3pPr>
            <a:lvl4pPr>
              <a:defRPr sz="2844"/>
            </a:lvl4pPr>
            <a:lvl5pPr>
              <a:defRPr sz="2844"/>
            </a:lvl5pPr>
            <a:lvl6pPr>
              <a:defRPr sz="2844"/>
            </a:lvl6pPr>
            <a:lvl7pPr>
              <a:defRPr sz="2844"/>
            </a:lvl7pPr>
            <a:lvl8pPr>
              <a:defRPr sz="2844"/>
            </a:lvl8pPr>
            <a:lvl9pPr>
              <a:defRPr sz="284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402" y="2926080"/>
            <a:ext cx="5592686" cy="5420925"/>
          </a:xfrm>
        </p:spPr>
        <p:txBody>
          <a:bodyPr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517C-9E35-4EF3-B1E4-F783228E790E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58D9-BEE5-4746-9BC2-8A3408CBA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809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402" y="650240"/>
            <a:ext cx="5592686" cy="2275840"/>
          </a:xfrm>
        </p:spPr>
        <p:txBody>
          <a:bodyPr anchor="b"/>
          <a:lstStyle>
            <a:lvl1pPr>
              <a:defRPr sz="455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71870" y="1404338"/>
            <a:ext cx="8778508" cy="6931378"/>
          </a:xfrm>
        </p:spPr>
        <p:txBody>
          <a:bodyPr anchor="t"/>
          <a:lstStyle>
            <a:lvl1pPr marL="0" indent="0">
              <a:buNone/>
              <a:defRPr sz="4551"/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402" y="2926080"/>
            <a:ext cx="5592686" cy="5420925"/>
          </a:xfrm>
        </p:spPr>
        <p:txBody>
          <a:bodyPr/>
          <a:lstStyle>
            <a:lvl1pPr marL="0" indent="0">
              <a:buNone/>
              <a:defRPr sz="2276"/>
            </a:lvl1pPr>
            <a:lvl2pPr marL="650230" indent="0">
              <a:buNone/>
              <a:defRPr sz="1991"/>
            </a:lvl2pPr>
            <a:lvl3pPr marL="1300460" indent="0">
              <a:buNone/>
              <a:defRPr sz="1707"/>
            </a:lvl3pPr>
            <a:lvl4pPr marL="1950690" indent="0">
              <a:buNone/>
              <a:defRPr sz="1422"/>
            </a:lvl4pPr>
            <a:lvl5pPr marL="2600919" indent="0">
              <a:buNone/>
              <a:defRPr sz="1422"/>
            </a:lvl5pPr>
            <a:lvl6pPr marL="3251149" indent="0">
              <a:buNone/>
              <a:defRPr sz="1422"/>
            </a:lvl6pPr>
            <a:lvl7pPr marL="3901379" indent="0">
              <a:buNone/>
              <a:defRPr sz="1422"/>
            </a:lvl7pPr>
            <a:lvl8pPr marL="4551609" indent="0">
              <a:buNone/>
              <a:defRPr sz="1422"/>
            </a:lvl8pPr>
            <a:lvl9pPr marL="5201839" indent="0">
              <a:buNone/>
              <a:defRPr sz="14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1517C-9E35-4EF3-B1E4-F783228E790E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558D9-BEE5-4746-9BC2-8A3408CBA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908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92143" y="519290"/>
            <a:ext cx="14955977" cy="18852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2143" y="2596444"/>
            <a:ext cx="14955977" cy="6188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92143" y="9040143"/>
            <a:ext cx="3901559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1517C-9E35-4EF3-B1E4-F783228E790E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43962" y="9040143"/>
            <a:ext cx="5852339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246561" y="9040143"/>
            <a:ext cx="3901559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558D9-BEE5-4746-9BC2-8A3408CBA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70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00460" rtl="0" eaLnBrk="1" latinLnBrk="0" hangingPunct="1">
        <a:lnSpc>
          <a:spcPct val="90000"/>
        </a:lnSpc>
        <a:spcBef>
          <a:spcPct val="0"/>
        </a:spcBef>
        <a:buNone/>
        <a:defRPr sz="62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5115" indent="-325115" algn="l" defTabSz="1300460" rtl="0" eaLnBrk="1" latinLnBrk="0" hangingPunct="1">
        <a:lnSpc>
          <a:spcPct val="90000"/>
        </a:lnSpc>
        <a:spcBef>
          <a:spcPts val="1422"/>
        </a:spcBef>
        <a:buFont typeface="Arial" panose="020B0604020202020204" pitchFamily="34" charset="0"/>
        <a:buChar char="•"/>
        <a:defRPr sz="3982" kern="1200">
          <a:solidFill>
            <a:schemeClr val="tx1"/>
          </a:solidFill>
          <a:latin typeface="+mn-lt"/>
          <a:ea typeface="+mn-ea"/>
          <a:cs typeface="+mn-cs"/>
        </a:defRPr>
      </a:lvl1pPr>
      <a:lvl2pPr marL="975345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3413" kern="1200">
          <a:solidFill>
            <a:schemeClr val="tx1"/>
          </a:solidFill>
          <a:latin typeface="+mn-lt"/>
          <a:ea typeface="+mn-ea"/>
          <a:cs typeface="+mn-cs"/>
        </a:defRPr>
      </a:lvl2pPr>
      <a:lvl3pPr marL="1625575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3pPr>
      <a:lvl4pPr marL="227580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3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57626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rgbClr val="FF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96388"/>
            <a:ext cx="8834097" cy="2821577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latin typeface="Felix Titling" panose="04060505060202020A04" pitchFamily="82" charset="0"/>
              </a:rPr>
              <a:t>Animus Resurrection</a:t>
            </a:r>
            <a:endParaRPr lang="en-US" dirty="0">
              <a:latin typeface="Felix Titling" panose="04060505060202020A04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4977849" y="9198509"/>
            <a:ext cx="13005197" cy="2354862"/>
          </a:xfrm>
        </p:spPr>
        <p:txBody>
          <a:bodyPr/>
          <a:lstStyle/>
          <a:p>
            <a:r>
              <a:rPr lang="en-US" dirty="0" smtClean="0">
                <a:latin typeface="Baskerville Old Face" panose="02020602080505020303" pitchFamily="18" charset="0"/>
              </a:rPr>
              <a:t>Bradley Moore</a:t>
            </a:r>
            <a:endParaRPr lang="en-US" dirty="0">
              <a:latin typeface="Baskerville Old Face" panose="02020602080505020303" pitchFamily="18" charset="0"/>
            </a:endParaRPr>
          </a:p>
        </p:txBody>
      </p:sp>
      <p:sp>
        <p:nvSpPr>
          <p:cNvPr id="5" name="Chevron 4">
            <a:hlinkHover r:id="" action="ppaction://hlinkshowjump?jump=nextslide"/>
          </p:cNvPr>
          <p:cNvSpPr/>
          <p:nvPr/>
        </p:nvSpPr>
        <p:spPr>
          <a:xfrm>
            <a:off x="15988935" y="4090932"/>
            <a:ext cx="1214846" cy="1031966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72730" y="4422249"/>
            <a:ext cx="1084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Continue</a:t>
            </a:r>
            <a:endParaRPr lang="en-US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15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hlinkHover r:id="" action="ppaction://hlinkshowjump?jump=lastslide"/>
          </p:cNvPr>
          <p:cNvSpPr/>
          <p:nvPr/>
        </p:nvSpPr>
        <p:spPr>
          <a:xfrm>
            <a:off x="0" y="0"/>
            <a:ext cx="352697" cy="97536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nut 9"/>
          <p:cNvSpPr/>
          <p:nvPr/>
        </p:nvSpPr>
        <p:spPr>
          <a:xfrm>
            <a:off x="15453360" y="3550920"/>
            <a:ext cx="1711234" cy="2651760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14081760" y="0"/>
            <a:ext cx="365760" cy="449362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14081760" y="5259977"/>
            <a:ext cx="365760" cy="449362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10554789" y="5259977"/>
            <a:ext cx="3526971" cy="3570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10554789" y="4136571"/>
            <a:ext cx="3526971" cy="3570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 rot="16200000" flipV="1">
            <a:off x="8651966" y="4737462"/>
            <a:ext cx="3526971" cy="27867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/>
          <p:cNvSpPr/>
          <p:nvPr/>
        </p:nvSpPr>
        <p:spPr>
          <a:xfrm>
            <a:off x="16250194" y="4741817"/>
            <a:ext cx="169817" cy="222069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6015063" y="4464818"/>
            <a:ext cx="9927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Click Me</a:t>
            </a:r>
            <a:endParaRPr lang="en-US" sz="1200" dirty="0"/>
          </a:p>
        </p:txBody>
      </p:sp>
      <p:sp>
        <p:nvSpPr>
          <p:cNvPr id="2" name="Flowchart: Process 1">
            <a:hlinkClick r:id="" action="ppaction://hlinkshowjump?jump=nextslide"/>
          </p:cNvPr>
          <p:cNvSpPr/>
          <p:nvPr/>
        </p:nvSpPr>
        <p:spPr>
          <a:xfrm>
            <a:off x="8396979" y="-13690"/>
            <a:ext cx="294467" cy="4136571"/>
          </a:xfrm>
          <a:prstGeom prst="flowChartProcess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Process 14">
            <a:hlinkClick r:id="" action="ppaction://hlinkshowjump?jump=nextslide"/>
          </p:cNvPr>
          <p:cNvSpPr/>
          <p:nvPr/>
        </p:nvSpPr>
        <p:spPr>
          <a:xfrm>
            <a:off x="8415579" y="5617029"/>
            <a:ext cx="294467" cy="4136571"/>
          </a:xfrm>
          <a:prstGeom prst="flowChartProcess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264920" y="594360"/>
            <a:ext cx="5974080" cy="792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264920" y="8168640"/>
            <a:ext cx="5974080" cy="792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5400000">
            <a:off x="2334985" y="4292238"/>
            <a:ext cx="3881845" cy="792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art 5">
            <a:hlinkHover r:id="" action="ppaction://hlinkshowjump?jump=nextslide"/>
          </p:cNvPr>
          <p:cNvSpPr/>
          <p:nvPr/>
        </p:nvSpPr>
        <p:spPr>
          <a:xfrm>
            <a:off x="1358537" y="3113313"/>
            <a:ext cx="1047205" cy="102325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en-US" b="1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1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87 -0.07943 L 0.03387 -0.07943 C 0.03616 -0.08154 0.03863 -0.08317 0.04092 -0.08577 C 0.05191 -0.09814 0.03387 -0.08203 0.04705 -0.09505 C 0.04843 -0.09635 0.05007 -0.09668 0.05145 -0.09814 C 0.05392 -0.10091 0.05584 -0.1053 0.0585 -0.10758 C 0.0596 -0.10856 0.06079 -0.1097 0.06198 -0.11068 C 0.06344 -0.11181 0.065 -0.11263 0.06637 -0.11377 C 0.07269 -0.11946 0.06481 -0.11458 0.0725 -0.12012 C 0.07424 -0.12125 0.07607 -0.12207 0.07781 -0.12321 C 0.08212 -0.12581 0.08184 -0.12597 0.08834 -0.1263 C 0.105 -0.12728 0.12176 -0.12728 0.13842 -0.12793 C 0.18108 -0.13541 0.15032 -0.13053 0.25094 -0.1263 C 0.25258 -0.1263 0.25936 -0.12418 0.26146 -0.12321 C 0.26238 -0.12272 0.2632 -0.12207 0.26412 -0.12158 C 0.26531 -0.12109 0.2665 -0.12077 0.2676 -0.12012 C 0.27355 -0.11621 0.26888 -0.118 0.27465 -0.1123 C 0.27602 -0.11084 0.27758 -0.11035 0.27904 -0.10921 C 0.28243 -0.10644 0.28234 -0.10628 0.28517 -0.10286 C 0.28728 -0.09196 0.28463 -0.10547 0.28783 -0.09196 C 0.2882 -0.09049 0.28829 -0.0887 0.28875 -0.08724 C 0.2892 -0.08561 0.29003 -0.08431 0.29048 -0.08252 C 0.29085 -0.08105 0.29094 -0.07926 0.2914 -0.07796 C 0.29241 -0.07454 0.29424 -0.0721 0.29488 -0.06852 C 0.29698 -0.05729 0.29561 -0.06185 0.29836 -0.05452 C 0.29882 -0.05127 0.29936 -0.04671 0.30019 -0.04345 C 0.30065 -0.04134 0.30138 -0.03939 0.30193 -0.03727 C 0.30257 -0.03418 0.30312 -0.03109 0.30367 -0.02783 L 0.30458 -0.02327 C 0.30486 -0.02165 0.30486 -0.01985 0.30541 -0.01855 L 0.30715 -0.01383 C 0.30751 -0.00814 0.30788 -0.00244 0.30806 0.00342 C 0.30843 0.01432 0.30834 0.02523 0.30898 0.03613 C 0.30916 0.04037 0.31035 0.04444 0.31072 0.04867 C 0.31099 0.0529 0.31117 0.05697 0.31154 0.0612 C 0.31172 0.06332 0.31227 0.06527 0.31246 0.06738 C 0.31282 0.07097 0.31301 0.07471 0.31337 0.07829 C 0.31365 0.09343 0.31374 0.10856 0.3142 0.1237 C 0.31438 0.12842 0.31475 0.13298 0.31511 0.1377 C 0.31539 0.14144 0.31594 0.15056 0.31685 0.15495 C 0.31731 0.15707 0.31804 0.15902 0.31859 0.16113 C 0.31969 0.16553 0.31914 0.16683 0.32125 0.17057 C 0.32198 0.17188 0.32298 0.17253 0.3239 0.17367 C 0.32582 0.1875 0.3239 0.17253 0.32564 0.1971 C 0.32582 0.19971 0.32628 0.20231 0.32656 0.20492 C 0.32692 0.20964 0.3271 0.21419 0.32738 0.21891 C 0.32683 0.22884 0.32628 0.23877 0.32564 0.2487 C 0.32537 0.25309 0.32408 0.26921 0.32125 0.27051 L 0.31777 0.27214 C 0.31511 0.27051 0.31365 0.27018 0.31154 0.26579 C 0.31099 0.26449 0.31117 0.26253 0.31072 0.26107 C 0.30971 0.25781 0.30788 0.25537 0.30715 0.25179 C 0.30504 0.24056 0.3076 0.25456 0.30541 0.24089 C 0.30513 0.23926 0.30486 0.23763 0.30458 0.23617 C 0.3022 0.20345 0.30321 0.22282 0.30458 0.15951 C 0.30467 0.15218 0.30532 0.13591 0.30632 0.12679 C 0.30651 0.12516 0.30687 0.1237 0.30715 0.12207 C 0.30751 0.11735 0.30751 0.11263 0.30806 0.10807 C 0.30944 0.09603 0.30953 0.10189 0.31154 0.09245 C 0.312 0.09033 0.31191 0.08806 0.31246 0.0861 C 0.3131 0.08382 0.31429 0.0822 0.31511 0.07992 C 0.31575 0.07796 0.31612 0.07552 0.31685 0.07373 C 0.32161 0.06104 0.32015 0.06348 0.32472 0.05811 C 0.32509 0.05648 0.32509 0.05469 0.32564 0.05339 C 0.32628 0.05192 0.32756 0.0516 0.32829 0.0503 C 0.32903 0.04883 0.32948 0.04704 0.33003 0.04557 C 0.33058 0.04916 0.33141 0.05274 0.33177 0.05648 C 0.33516 0.09424 0.33095 0.06332 0.33351 0.08155 C 0.33296 0.10547 0.3326 0.1294 0.33177 0.15332 C 0.33168 0.15755 0.32985 0.16374 0.32912 0.16732 C 0.32848 0.17041 0.3282 0.17383 0.32738 0.17676 C 0.32683 0.17888 0.32628 0.18099 0.32564 0.18294 C 0.32427 0.18734 0.32106 0.19645 0.31951 0.2002 C 0.31859 0.20231 0.31767 0.20427 0.31685 0.20638 C 0.31621 0.20801 0.31584 0.2098 0.31511 0.2111 C 0.31438 0.2124 0.31319 0.21289 0.31246 0.21419 C 0.31209 0.21501 0.30852 0.22347 0.30806 0.22526 C 0.30376 0.24056 0.30861 0.22689 0.30458 0.23763 C 0.30422 0.24024 0.30403 0.243 0.30367 0.24544 C 0.30339 0.24707 0.30303 0.24854 0.30275 0.25016 C 0.30211 0.2544 0.30165 0.25847 0.30101 0.2627 C 0.30129 0.27572 0.30138 0.28874 0.30193 0.30176 C 0.30202 0.30388 0.30294 0.31169 0.30367 0.31429 C 0.30806 0.32992 0.30257 0.30599 0.30715 0.3252 C 0.30751 0.32666 0.3077 0.32845 0.30806 0.32992 C 0.30916 0.33415 0.31072 0.33789 0.31154 0.34245 C 0.31191 0.34391 0.312 0.34571 0.31246 0.34701 C 0.31319 0.34929 0.31438 0.35108 0.31511 0.35335 C 0.31584 0.3558 0.31612 0.35856 0.31685 0.36117 C 0.31731 0.3628 0.31813 0.3641 0.31859 0.36589 C 0.31932 0.36833 0.31969 0.3711 0.32033 0.3737 C 0.32079 0.37533 0.3217 0.37663 0.32216 0.37826 C 0.32289 0.38135 0.3239 0.3877 0.3239 0.3877 C 0.32363 0.39649 0.32335 0.40544 0.32298 0.41423 C 0.3228 0.41846 0.32216 0.42253 0.32216 0.42676 C 0.32216 0.44271 0.32152 0.45508 0.3239 0.46891 C 0.32518 0.47689 0.32573 0.47738 0.32656 0.48454 C 0.32683 0.48763 0.32665 0.49105 0.32738 0.49398 C 0.32875 0.49903 0.33269 0.50798 0.33269 0.50798 C 0.33187 0.54362 0.3337 0.53662 0.32912 0.56104 C 0.32839 0.56527 0.32784 0.56983 0.32656 0.57357 C 0.32601 0.5752 0.32472 0.57552 0.3239 0.57666 C 0.32289 0.57813 0.32225 0.58008 0.32125 0.58138 C 0.31703 0.58708 0.31703 0.58545 0.31246 0.58919 C 0.30944 0.59164 0.30678 0.59538 0.30367 0.59701 C 0.30074 0.59863 0.29772 0.59977 0.29488 0.60173 C 0.29332 0.60287 0.29204 0.60531 0.29048 0.60645 C 0.28884 0.60742 0.28691 0.60726 0.28517 0.60791 C 0.28289 0.60889 0.27822 0.61117 0.27822 0.61117 L 0.24828 0.60954 C 0.2448 0.60921 0.24123 0.60889 0.23775 0.60791 C 0.23565 0.60742 0.23363 0.6058 0.23162 0.60482 C 0.23015 0.60417 0.22869 0.60384 0.22722 0.60335 C 0.22631 0.60287 0.22548 0.60189 0.22457 0.60173 C 0.20717 0.59701 0.20269 0.59815 0.18236 0.59701 C 0.16936 0.59554 0.15801 0.59391 0.14455 0.59391 C 0.13897 0.59391 0.13348 0.59489 0.12789 0.59554 C 0.10894 0.60661 0.1289 0.59538 0.07424 0.59863 C 0.07333 0.59863 0.0725 0.59961 0.07168 0.6001 C 0.06143 0.59961 0.05108 0.59945 0.04092 0.59863 C 0.03964 0.59847 0.03854 0.5975 0.03735 0.59701 C 0.03588 0.59652 0.03442 0.59587 0.03295 0.59554 C 0.03094 0.59489 0.02883 0.59457 0.02682 0.59391 C 0.02563 0.59359 0.02444 0.59278 0.02334 0.59229 C 0.02188 0.5918 0.02041 0.59131 0.01895 0.59082 C 0.00805 0.59131 -0.00275 0.59131 -0.01364 0.59229 C -0.01456 0.59245 -0.01529 0.59375 -0.01621 0.59391 C -0.0206 0.59473 -0.025 0.59489 -0.02939 0.59554 C -0.03122 0.59603 -0.03296 0.59668 -0.0347 0.59701 C -0.0456 0.59945 -0.04038 0.59668 -0.04614 0.6001 C -0.04935 0.59961 -0.05283 0.60108 -0.05576 0.59863 C -0.05722 0.5975 -0.05713 0.59343 -0.05759 0.59082 C -0.05768 0.59017 -0.05887 0.57813 -0.05933 0.57666 C -0.06024 0.5739 -0.06418 0.56901 -0.06546 0.56738 C -0.06601 0.56527 -0.06711 0.56348 -0.0672 0.56104 C -0.07031 0.46045 -0.06427 0.4572 -0.06894 0.48763 C -0.06958 0.49138 -0.07013 0.49496 -0.07077 0.49854 C -0.06848 0.5669 -0.07764 0.56022 -0.06372 0.58773 C -0.06262 0.58985 -0.06152 0.59212 -0.06015 0.59391 C -0.05914 0.59538 -0.05786 0.59603 -0.05667 0.59701 L -0.01364 0.59229 C -0.00943 0.5918 -0.00696 0.5905 -0.00302 0.58919 C 0.00933 0.58529 -0.00421 0.59001 0.00659 0.5861 L 0.32125 0.58301 C 0.32527 0.58252 0.32875 0.57748 0.33269 0.5752 C 0.33406 0.57438 0.33562 0.57406 0.33708 0.57357 C 0.34056 0.57097 0.34404 0.5682 0.34761 0.56576 C 0.34871 0.56511 0.34999 0.56511 0.35109 0.56429 C 0.35329 0.56266 0.35484 0.55925 0.3564 0.55648 C 0.35668 0.55485 0.35695 0.55322 0.35732 0.55176 C 0.35777 0.54964 0.35869 0.54769 0.35906 0.54541 C 0.3596 0.54134 0.3596 0.53711 0.35988 0.53304 C 0.35933 0.507 0.35988 0.4808 0.35814 0.45492 C 0.35777 0.44955 0.3553 0.44531 0.35375 0.44076 C 0.35301 0.43864 0.35201 0.43669 0.35109 0.43457 C 0.35054 0.43294 0.34999 0.43132 0.34935 0.42985 C 0.34853 0.42822 0.34752 0.42692 0.3467 0.42513 C 0.33928 0.40934 0.35091 0.43115 0.3423 0.41732 C 0.338 0.41048 0.33571 0.4043 0.33095 0.3986 C 0.33013 0.39763 0.32912 0.39779 0.32829 0.39697 C 0.32646 0.39518 0.32482 0.39274 0.32298 0.39079 C 0.32097 0.38867 0.31887 0.38672 0.31685 0.3846 C 0.31594 0.38363 0.3152 0.38216 0.3142 0.38135 C 0.31163 0.37956 0.30898 0.37826 0.30632 0.37679 C 0.30541 0.3763 0.30458 0.37549 0.30367 0.37516 L 0.29753 0.3737 C 0.29103 0.37419 0.28463 0.37419 0.27822 0.37516 C 0.27721 0.37533 0.27648 0.37647 0.27556 0.37679 C 0.27318 0.37744 0.2708 0.37761 0.26851 0.37826 C 0.26705 0.37875 0.26558 0.3794 0.26412 0.37988 C 0.26238 0.38037 0.26064 0.38086 0.25881 0.38135 C 0.24974 0.38086 0.24068 0.3807 0.23162 0.37988 C 0.22951 0.37972 0.2275 0.37891 0.22548 0.37826 C 0.22246 0.37744 0.21962 0.37516 0.2167 0.37516 L 0.08303 0.3737 C 0.08047 0.37256 0.07781 0.37126 0.07516 0.37044 C 0.07223 0.36963 0.0693 0.36947 0.06637 0.36898 C 0.06426 0.36849 0.06225 0.36784 0.06024 0.36735 C 0.05932 0.36686 0.0585 0.36621 0.05758 0.36589 C 0.05612 0.36524 0.05465 0.36507 0.05319 0.36426 C 0.04257 0.35856 0.05548 0.36312 0.04348 0.35954 C 0.04055 0.35596 0.03671 0.35384 0.03469 0.34863 C 0.02984 0.33561 0.03753 0.35498 0.02856 0.33773 C 0.02664 0.33382 0.02508 0.32943 0.02334 0.3252 C 0.02243 0.32031 0.02197 0.31787 0.02069 0.31266 C 0.01986 0.30957 0.01895 0.30648 0.01803 0.30339 C 0.01519 0.26335 0.01941 0.31852 0.01538 0.27832 C 0.01318 0.25602 0.01574 0.271 0.01364 0.2596 C 0.01336 0.25586 0.01318 0.25228 0.01272 0.2487 C 0.01236 0.24544 0.01098 0.23926 0.01098 0.23926 C 0.01071 0.23454 0.01062 0.22982 0.01016 0.22526 C 0.00979 0.22201 0.00897 0.21891 0.00833 0.21582 C 0.00805 0.21419 0.00769 0.21273 0.0075 0.2111 C 0.00723 0.2085 0.00695 0.20589 0.00659 0.20329 C 0.00641 0.20166 0.00595 0.2002 0.00576 0.19857 C 0.0054 0.19662 0.00512 0.1945 0.00485 0.19238 C 0.00375 0.16211 0.00348 0.16765 0.00485 0.13151 C 0.00494 0.12988 0.00586 0.12126 0.00659 0.11898 C 0.01117 0.10433 0.00814 0.11345 0.01272 0.10645 C 0.014 0.10449 0.01492 0.10189 0.01629 0.10026 C 0.01702 0.09929 0.01812 0.09945 0.01895 0.09863 C 0.02078 0.09684 0.02417 0.09245 0.02417 0.09245 C 0.02481 0.09082 0.02526 0.08919 0.02591 0.08773 C 0.02673 0.0861 0.02783 0.0848 0.02856 0.08301 C 0.03753 0.06185 0.03048 0.07503 0.03653 0.06429 C 0.03936 0.04378 0.03479 0.07194 0.04 0.05339 C 0.04064 0.05095 0.04037 0.04802 0.04092 0.04557 C 0.04184 0.04118 0.04376 0.0376 0.0444 0.03304 C 0.04467 0.03093 0.04476 0.02881 0.04531 0.02686 C 0.04568 0.02507 0.0466 0.02377 0.04705 0.02214 C 0.04742 0.02067 0.04751 0.01888 0.04788 0.01742 C 0.04843 0.0153 0.04916 0.01335 0.04971 0.01123 C 0.05007 0.0096 0.05017 0.00798 0.05053 0.00651 C 0.05383 -0.00537 0.05218 0.00261 0.05493 -0.00602 C 0.05557 -0.00797 0.05621 -0.01009 0.05667 -0.0122 C 0.05703 -0.01383 0.05712 -0.01546 0.05758 -0.01693 C 0.05859 -0.02018 0.05996 -0.02311 0.06106 -0.02637 C 0.06289 -0.03141 0.06472 -0.03662 0.06637 -0.04199 C 0.06683 -0.04345 0.06683 -0.04508 0.06729 -0.04671 C 0.07049 -0.05973 0.06903 -0.05208 0.0725 -0.0638 C 0.07324 -0.06624 0.07699 -0.08073 0.07864 -0.08415 C 0.07937 -0.08561 0.08056 -0.08594 0.08129 -0.08724 C 0.0823 -0.08903 0.08294 -0.09163 0.08395 -0.09359 C 0.08523 -0.09586 0.08697 -0.09733 0.08834 -0.09977 C 0.08907 -0.10107 0.08935 -0.10319 0.09008 -0.10449 C 0.09933 -0.12093 0.09164 -0.10628 0.09887 -0.1154 C 0.10592 -0.12418 0.10207 -0.1206 0.10684 -0.12793 C 0.10821 -0.13004 0.10967 -0.13216 0.11123 -0.13411 C 0.11205 -0.13525 0.11288 -0.13639 0.11379 -0.1372 C 0.11462 -0.13802 0.11562 -0.13834 0.11645 -0.13883 C 0.12093 -0.14469 0.11919 -0.14388 0.12524 -0.14502 C 0.13165 -0.14632 0.14455 -0.14811 0.14455 -0.14811 C 0.15307 -0.14713 0.16167 -0.14762 0.1701 -0.14502 C 0.17239 -0.14437 0.17431 -0.14127 0.17623 -0.13883 C 0.18548 -0.12711 0.19234 -0.1136 0.20086 -0.09977 C 0.20251 -0.097 0.20452 -0.09489 0.20608 -0.09196 C 0.21047 -0.08415 0.22155 -0.06234 0.22548 -0.0529 C 0.22869 -0.04508 0.23226 -0.0376 0.2351 -0.02946 C 0.23665 -0.02506 0.23729 -0.02002 0.23867 -0.01546 C 0.24187 -0.00374 0.2437 -0.00049 0.24654 0.01123 C 0.25048 0.02767 0.25423 0.04444 0.25798 0.0612 C 0.25917 0.0669 0.26055 0.07243 0.26146 0.07829 C 0.2632 0.08985 0.26421 0.10173 0.26677 0.1128 C 0.26824 0.11898 0.26979 0.12516 0.27117 0.13151 C 0.2719 0.13509 0.27227 0.13884 0.27291 0.14242 C 0.27455 0.15186 0.27639 0.16113 0.27822 0.17057 C 0.27849 0.17839 0.27867 0.1862 0.27904 0.19401 C 0.27922 0.1971 0.28005 0.2002 0.27996 0.20329 C 0.27941 0.22054 0.27867 0.2378 0.2773 0.25488 C 0.27712 0.25668 0.27611 0.25798 0.27556 0.2596 C 0.26796 0.28272 0.27437 0.26514 0.2676 0.28304 C 0.26705 0.28451 0.26677 0.28662 0.26586 0.28776 C 0.26503 0.28874 0.26394 0.28955 0.2632 0.29085 C 0.26192 0.29313 0.26091 0.29606 0.25972 0.29867 C 0.25551 0.30713 0.25817 0.29948 0.25359 0.3112 C 0.25258 0.31364 0.25203 0.31657 0.25094 0.31901 C 0.24883 0.32324 0.24141 0.33757 0.23684 0.34082 L 0.23244 0.34391 C 0.23134 0.34603 0.23034 0.34847 0.22896 0.35026 C 0.22439 0.3558 0.22274 0.35466 0.21752 0.35807 C 0.21203 0.36149 0.20955 0.36524 0.20351 0.36735 C 0.20003 0.36849 0.19646 0.36849 0.19289 0.36898 L 0.1841 0.37207 C 0.17962 0.3737 0.18072 0.37419 0.17531 0.37516 C 0.17156 0.37582 0.16772 0.3763 0.16396 0.37679 C 0.14254 0.37516 0.12112 0.37451 0.09979 0.37207 C 0.09841 0.37191 0.09731 0.37028 0.09622 0.36898 C 0.09466 0.36703 0.09319 0.36491 0.09182 0.36263 C 0.08972 0.35921 0.08752 0.35563 0.08569 0.35173 C 0.08459 0.34945 0.08395 0.34652 0.08303 0.34391 C 0.07965 0.32292 0.08303 0.34115 0.07955 0.32682 C 0.07543 0.30957 0.07452 0.30095 0.06811 0.28304 C 0.0661 0.27735 0.0639 0.27165 0.06198 0.26579 C 0.05886 0.25651 0.06005 0.257 0.05667 0.2487 C 0.05474 0.24382 0.05236 0.23959 0.05053 0.23454 C 0.04943 0.23161 0.04861 0.22852 0.04788 0.22526 C 0.04742 0.22315 0.0476 0.22087 0.04705 0.21891 C 0.04559 0.21452 0.04339 0.21078 0.04174 0.20638 C 0.04101 0.20459 0.04064 0.20215 0.04 0.2002 C 0.03579 0.18734 0.03717 0.19059 0.03295 0.18294 C 0.03268 0.18148 0.0325 0.17985 0.03213 0.17839 C 0.03158 0.1766 0.03076 0.17546 0.0303 0.17367 C 0.02957 0.17009 0.02911 0.16634 0.02856 0.16276 C 0.02829 0.16065 0.02838 0.15821 0.02774 0.15641 C 0.026 0.15186 0.02371 0.14795 0.02151 0.14388 C 0.02078 0.14258 0.01968 0.14209 0.01895 0.14079 C 0.01757 0.13851 0.01675 0.13542 0.01538 0.13298 C 0.01281 0.12842 0.00439 0.11849 0.00219 0.11735 L -0.00394 0.11426 C -0.00486 0.11328 -0.00568 0.11198 -0.00659 0.11117 C -0.0109 0.10726 -0.01099 0.10954 -0.01447 0.10335 C -0.01667 0.09945 -0.01813 0.09375 -0.01978 0.08936 C -0.02088 0.08627 -0.02307 0.08187 -0.02417 0.07829 C -0.026 0.0721 -0.02729 0.06543 -0.02939 0.05957 C -0.03003 0.05811 -0.03076 0.05664 -0.03122 0.05485 C -0.03195 0.05192 -0.03232 0.04867 -0.03296 0.04557 C -0.03617 0.0306 -0.03452 0.0389 -0.03818 0.02686 C -0.04257 0.01253 -0.03882 0.02214 -0.04349 0.01123 C -0.04404 0.00749 -0.0445 0.00375 -0.04523 0.00016 C -0.0488 -0.01693 -0.04523 0.00342 -0.0488 -0.01074 C -0.04962 -0.014 -0.05091 -0.02213 -0.05136 -0.02637 C -0.05173 -0.02946 -0.052 -0.03255 -0.05228 -0.03564 C -0.05255 -0.05501 -0.05264 -0.07422 -0.05319 -0.09359 C -0.05319 -0.09521 -0.05383 -0.09668 -0.05402 -0.09814 L -0.05576 -0.11068 C -0.05612 -0.11491 -0.05621 -0.11914 -0.05667 -0.12321 C -0.05686 -0.12484 -0.05731 -0.1263 -0.05759 -0.12793 C -0.05795 -0.13053 -0.05814 -0.13314 -0.05841 -0.13574 C -0.05869 -0.14876 -0.05887 -0.16178 -0.05933 -0.1748 C -0.05942 -0.17838 -0.06006 -0.18196 -0.06015 -0.18571 C -0.06061 -0.19498 -0.06061 -0.20443 -0.06107 -0.21387 C -0.06125 -0.21696 -0.06171 -0.22005 -0.06198 -0.22314 C -0.06226 -0.22786 -0.06253 -0.23258 -0.06281 -0.2373 C -0.06354 -0.24756 -0.06354 -0.24691 -0.06455 -0.25602 C -0.064 -0.27929 -0.06528 -0.28288 -0.06281 -0.29818 C -0.06171 -0.30501 -0.06217 -0.30192 -0.05933 -0.30908 C -0.05814 -0.31217 -0.05676 -0.3151 -0.05576 -0.31852 C -0.05521 -0.32064 -0.05493 -0.32291 -0.05402 -0.3247 C -0.0531 -0.32666 -0.05173 -0.32796 -0.05054 -0.32943 C -0.03992 -0.34196 -0.04724 -0.33447 -0.04001 -0.33887 C -0.03845 -0.33968 -0.03708 -0.34098 -0.03562 -0.34196 C -0.03443 -0.34261 -0.03324 -0.34293 -0.03205 -0.34342 C -0.03122 -0.34391 -0.03031 -0.34472 -0.02939 -0.34505 C -0.02765 -0.3457 -0.02591 -0.34603 -0.02417 -0.34668 C -0.02298 -0.347 -0.02179 -0.34782 -0.0206 -0.34814 C -0.01886 -0.34879 -0.01712 -0.34928 -0.01538 -0.34977 L 0.01455 -0.34814 C 0.01702 -0.34749 0.00988 -0.34456 0.0075 -0.34342 C 0.00522 -0.34245 0.00283 -0.34245 0.00045 -0.34196 C -0.00046 -0.34082 -0.00119 -0.33935 -0.0022 -0.33887 C -0.00421 -0.33773 -0.00623 -0.3374 -0.00833 -0.33724 C -0.0174 -0.33642 -0.02646 -0.33626 -0.03562 -0.33561 C -0.03809 -0.33496 -0.04303 -0.33496 -0.04523 -0.33105 C -0.04679 -0.32829 -0.04752 -0.3247 -0.0488 -0.32161 C -0.05182 -0.3138 -0.05347 -0.31071 -0.05576 -0.3029 C -0.06272 -0.27946 -0.05933 -0.29101 -0.06372 -0.27165 C -0.06455 -0.2679 -0.06574 -0.26448 -0.06638 -0.26074 C -0.06748 -0.25358 -0.06812 -0.24609 -0.06894 -0.23877 C -0.06931 -0.23209 -0.06958 -0.22526 -0.06986 -0.21842 C -0.07013 -0.21273 -0.07086 -0.20703 -0.07077 -0.20133 C -0.07059 -0.19222 -0.07022 -0.17301 -0.06812 -0.16064 C -0.06729 -0.15592 -0.06638 -0.15137 -0.06546 -0.14665 C -0.06464 -0.14241 -0.06363 -0.13834 -0.06281 -0.13411 C -0.06217 -0.13053 -0.06198 -0.12663 -0.06107 -0.12321 C -0.06052 -0.12125 -0.05933 -0.12012 -0.05841 -0.11849 C -0.05777 -0.11474 -0.05741 -0.10791 -0.05319 -0.1154 C -0.05182 -0.11767 -0.052 -0.12158 -0.05136 -0.12467 C -0.05109 -0.16959 -0.05155 -0.21435 -0.05054 -0.25911 C -0.05026 -0.27018 -0.04578 -0.28467 -0.04257 -0.29345 C -0.04193 -0.29541 -0.04074 -0.29638 -0.04001 -0.29818 C -0.03626 -0.30648 -0.03461 -0.3138 -0.02939 -0.31998 C -0.0239 -0.32666 -0.02994 -0.31966 -0.02326 -0.32633 C -0.02179 -0.3278 -0.02033 -0.32943 -0.01886 -0.33105 C -0.01795 -0.33203 -0.01721 -0.33333 -0.01621 -0.33415 C -0.01538 -0.3348 -0.01447 -0.33496 -0.01364 -0.33561 C -0.01236 -0.33659 -0.01126 -0.33789 -0.01007 -0.33887 C -0.00925 -0.33952 -0.00833 -0.33984 -0.00742 -0.34033 C -0.00595 -0.34131 -0.00449 -0.34228 -0.00302 -0.34342 C -0.00183 -0.3444 -0.00083 -0.34586 0.00045 -0.34668 C 0.00183 -0.34749 0.00338 -0.34765 0.00485 -0.34814 C 0.01538 -0.35237 -0.00055 -0.34668 0.01364 -0.35123 C 0.01776 -0.35254 0.02554 -0.35595 0.02856 -0.35595 L 0.156 -0.35758 C 0.15865 -0.35807 0.16131 -0.3584 0.16396 -0.35905 C 0.16515 -0.35937 0.16625 -0.36051 0.16744 -0.36068 C 0.18328 -0.36165 0.19912 -0.36165 0.21486 -0.3623 L 0.27639 -0.36068 C 0.27794 -0.36051 0.28453 -0.35628 0.28517 -0.35595 C 0.2871 -0.35514 0.29854 -0.35026 0.30193 -0.34814 C 0.30486 -0.34635 0.30779 -0.34407 0.31072 -0.34196 C 0.31218 -0.34082 0.31374 -0.34033 0.31511 -0.33887 C 0.32601 -0.3265 0.3217 -0.33187 0.32829 -0.32324 C 0.3109 -0.38476 0.32857 -0.32666 0.22191 -0.33252 C 0.21898 -0.33268 0.21605 -0.3348 0.21312 -0.33561 C 0.21084 -0.33642 0.20846 -0.33675 0.20608 -0.33724 C 0.23931 -0.33854 0.25863 -0.34017 0.29222 -0.33724 C 0.29497 -0.33691 0.29753 -0.33512 0.30019 -0.33415 C 0.30193 -0.33349 0.30367 -0.33284 0.30541 -0.33252 C 0.31008 -0.3317 0.31484 -0.33154 0.31951 -0.33105 C 0.32097 -0.3304 0.32262 -0.33089 0.3239 -0.32943 C 0.32555 -0.32731 0.33031 -0.31901 0.33177 -0.3138 C 0.33223 -0.31234 0.33232 -0.31071 0.33269 -0.30908 C 0.33379 -0.30387 0.33516 -0.29883 0.33617 -0.29345 C 0.3369 -0.28987 0.33708 -0.28597 0.33791 -0.28255 C 0.34038 -0.27246 0.34587 -0.25293 0.34587 -0.25293 C 0.34615 -0.2487 0.34633 -0.24446 0.3467 -0.2404 C 0.34688 -0.23828 0.34734 -0.23616 0.34761 -0.23405 C 0.34981 -0.21631 0.34725 -0.23535 0.34935 -0.22005 C 0.3488 -0.21012 0.34825 -0.20019 0.34761 -0.19043 C 0.34697 -0.18196 0.34615 -0.18082 0.34496 -0.17155 C 0.34395 -0.1639 0.34322 -0.15592 0.3423 -0.14811 C 0.34203 -0.14551 0.34203 -0.14274 0.34148 -0.1403 C 0.34056 -0.13672 0.33974 -0.13297 0.33882 -0.12939 C 0.33772 -0.12516 0.33635 -0.12125 0.33534 -0.11702 C 0.33489 -0.1154 0.33489 -0.11377 0.33443 -0.1123 C 0.33205 -0.10465 0.32894 -0.09831 0.32564 -0.09196 C 0.32454 -0.08984 0.32335 -0.08756 0.32216 -0.08577 C 0.31923 -0.08138 0.3163 -0.07731 0.31337 -0.07324 C 0.31218 -0.07161 0.31081 -0.07031 0.3098 -0.06852 C 0.30898 -0.06689 0.30815 -0.06526 0.30715 -0.0638 C 0.30605 -0.06217 0.30486 -0.06071 0.30367 -0.05908 C 0.30284 -0.0581 0.30184 -0.05729 0.30101 -0.05599 C 0.29799 -0.05094 0.29543 -0.04492 0.29222 -0.04036 C 0.29076 -0.03825 0.28911 -0.03662 0.28783 -0.03418 C 0.28618 -0.03076 0.28499 -0.02685 0.28344 -0.02327 C 0.28234 -0.02051 0.28105 -0.01806 0.27996 -0.01546 C 0.27639 -0.007 0.27867 -0.00846 0.27199 0.00342 C 0.26613 0.01384 0.26531 0.01432 0.26064 0.02686 C 0.25945 0.02995 0.25853 0.03353 0.25707 0.03613 C 0.25588 0.03825 0.2546 0.04004 0.25359 0.04248 C 0.25249 0.04476 0.25185 0.04769 0.25094 0.0503 C 0.25039 0.05176 0.24965 0.05322 0.2492 0.05485 C 0.24462 0.07015 0.24444 0.07129 0.24123 0.08464 C 0.24096 0.08936 0.24041 0.09391 0.24041 0.09863 C 0.24041 0.13477 0.24242 0.139 0.24041 0.16732 C 0.24022 0.16911 0.23977 0.17041 0.23949 0.17204 C 0.23601 0.19678 0.2416 0.16244 0.23684 0.18766 C 0.2351 0.19694 0.23711 0.19271 0.23336 0.20329 C 0.23089 0.21029 0.22777 0.21647 0.22548 0.22363 C 0.22429 0.22722 0.2232 0.23096 0.22191 0.23454 C 0.22118 0.23682 0.22008 0.23861 0.21926 0.24089 C 0.20818 0.27246 0.22548 0.22591 0.21578 0.25179 C 0.21752 0.27067 0.21724 0.26253 0.21486 0.29395 C 0.2145 0.29867 0.21377 0.30339 0.21312 0.30794 C 0.21294 0.30957 0.21285 0.31136 0.2123 0.31266 C 0.2102 0.31722 0.20754 0.32097 0.20525 0.3252 C 0.20104 0.33252 0.20333 0.33057 0.19912 0.33301 C 0.19765 0.33561 0.19628 0.33854 0.19472 0.34082 C 0.19335 0.34278 0.1917 0.34391 0.19033 0.34554 C 0.1885 0.3475 0.18685 0.34994 0.18502 0.35173 C 0.18218 0.35466 0.17898 0.35628 0.17623 0.35954 C 0.17531 0.36068 0.17458 0.36198 0.17358 0.36263 C 0.17193 0.3641 0.1701 0.36507 0.16836 0.36589 C 0.16396 0.36768 0.15517 0.37044 0.15517 0.37044 C 0.14812 0.36996 0.14098 0.37077 0.13403 0.36898 C 0.13064 0.368 0.12753 0.36507 0.12441 0.36263 C 0.12194 0.36084 0.11974 0.3584 0.11736 0.35645 C 0.1159 0.35531 0.11434 0.35449 0.11297 0.35335 C 0.10647 0.34815 0.11224 0.35189 0.10684 0.34863 C 0.105 0.34554 0.10354 0.3418 0.10153 0.33919 C 0.10024 0.33757 0.0985 0.3374 0.09713 0.3361 C 0.09557 0.3348 0.09411 0.33317 0.09274 0.33138 C 0.07736 0.31315 0.08651 0.32145 0.07342 0.3112 C 0.07223 0.30908 0.07122 0.30664 0.06985 0.30485 C 0.06912 0.30388 0.06793 0.30453 0.06729 0.30339 C 0.05364 0.28028 0.052 0.271 0.03735 0.2487 C 0.03524 0.24528 0.02334 0.22819 0.01977 0.22054 C 0.01675 0.21387 0.01767 0.21419 0.01629 0.20801 C 0.01547 0.20427 0.01428 0.20085 0.01364 0.1971 C 0.01281 0.19255 0.01254 0.18766 0.0119 0.18294 C 0.01135 0.17936 0.01062 0.17578 0.01016 0.17204 C 0.00979 0.16944 0.00961 0.16683 0.00924 0.16423 C 0.00879 0.16113 0.0075 0.15495 0.0075 0.15495 C 0.00723 0.14974 0.00714 0.14437 0.00659 0.13932 C 0.00622 0.13607 0.00531 0.13314 0.00485 0.12988 C 0.00439 0.1263 0.0043 0.12256 0.00393 0.11898 C 0.00192 0.1211 -0.00174 0.12419 -0.00302 0.12842 C -0.00367 0.13021 -0.00348 0.13265 -0.00394 0.1346 C -0.0044 0.13623 -0.00522 0.13753 -0.00568 0.13932 C -0.00733 0.14535 -0.00779 0.15267 -0.01007 0.15804 C -0.01099 0.16016 -0.012 0.16195 -0.01273 0.16423 C -0.01465 0.17041 -0.01621 0.17676 -0.01804 0.18294 C -0.01886 0.1862 -0.0196 0.18946 -0.0206 0.19238 C -0.02152 0.19499 -0.02234 0.19759 -0.02326 0.2002 C -0.02445 0.20345 -0.02573 0.20638 -0.02683 0.20964 C -0.03269 0.22754 -0.02747 0.21224 -0.03031 0.22363 C -0.03269 0.23324 -0.03241 0.23177 -0.03562 0.23926 C -0.03617 0.24447 -0.03726 0.24951 -0.03736 0.25488 C -0.03763 0.26888 -0.03726 0.28304 -0.03818 0.29704 C -0.03845 0.30013 -0.0401 0.30209 -0.04083 0.30485 C -0.04193 0.30892 -0.04267 0.31315 -0.04349 0.31738 C -0.04386 0.31934 -0.04395 0.32162 -0.04441 0.32357 C -0.04486 0.32634 -0.0456 0.32878 -0.04614 0.33138 C -0.04651 0.3335 -0.0466 0.33561 -0.04697 0.33773 C -0.04889 0.34619 -0.0499 0.34717 -0.05228 0.35482 C -0.05667 0.36914 -0.05292 0.35954 -0.05759 0.37044 C -0.05786 0.37207 -0.05823 0.37354 -0.05841 0.37516 C -0.05887 0.37809 -0.05951 0.38607 -0.06015 0.38916 C -0.06061 0.39144 -0.06134 0.39339 -0.06198 0.39551 C -0.06409 0.41439 -0.06125 0.39209 -0.06455 0.41113 C -0.06528 0.4152 -0.06574 0.41944 -0.06638 0.42367 C -0.06748 0.43115 -0.06812 0.43392 -0.06894 0.44076 C -0.06931 0.44336 -0.0694 0.44613 -0.06986 0.44857 C -0.07059 0.4528 -0.07169 0.45687 -0.07251 0.4611 C -0.07343 0.46582 -0.07517 0.4751 -0.07517 0.4751 C -0.0748 0.49707 -0.07507 0.51888 -0.07425 0.54085 C -0.07398 0.54753 -0.07105 0.5485 -0.06812 0.55013 C -0.05759 0.55615 -0.04724 0.56299 -0.03644 0.56738 C -0.01758 0.57487 -0.01181 0.57357 0.00311 0.57666 C 0.00512 0.57715 0.00723 0.5778 0.00924 0.57829 C 0.03277 0.57227 0.02645 0.57276 0.06372 0.57666 C 0.06903 0.57731 0.07424 0.58122 0.07955 0.58138 L 0.13668 0.58301 C 0.1506 0.58643 0.13348 0.58203 0.15334 0.58773 C 0.15545 0.58822 0.15746 0.58903 0.15957 0.58919 C 0.16744 0.59001 0.17531 0.59033 0.18328 0.59082 C 0.19408 0.59457 0.18053 0.58985 0.19289 0.59391 C 0.19436 0.5944 0.19582 0.59522 0.19729 0.59554 C 0.20287 0.59636 0.20846 0.59636 0.21404 0.59701 C 0.22036 0.59782 0.22704 0.59896 0.23336 0.6001 C 0.23455 0.60075 0.23565 0.60173 0.23684 0.60173 C 0.24746 0.60173 0.25222 0.59977 0.26238 0.59701 C 0.26384 0.59603 0.26522 0.59457 0.26677 0.59391 C 0.26842 0.5931 0.27034 0.59326 0.27199 0.59229 C 0.273 0.5918 0.27373 0.59001 0.27465 0.58919 C 0.27575 0.58838 0.27703 0.58838 0.27822 0.58773 C 0.28646 0.58203 0.27648 0.58643 0.28609 0.58301 C 0.29067 0.57748 0.29268 0.57487 0.29927 0.57048 C 0.30733 0.56511 0.30422 0.5682 0.30898 0.56266 C 0.30953 0.56006 0.30989 0.55729 0.31072 0.55485 C 0.31136 0.5529 0.31255 0.55176 0.31337 0.55013 C 0.31658 0.54346 0.31978 0.53662 0.32298 0.52979 C 0.32418 0.52735 0.32564 0.52507 0.32656 0.52197 C 0.32958 0.51123 0.33315 0.49886 0.33443 0.48763 L 0.33534 0.47982 C 0.33498 0.47152 0.33516 0.46306 0.33443 0.45492 C 0.33425 0.45296 0.33324 0.45166 0.33269 0.4502 C 0.33177 0.44808 0.33086 0.44613 0.33003 0.44385 C 0.32738 0.43718 0.32509 0.42985 0.32216 0.42367 C 0.31584 0.41048 0.31081 0.39909 0.30193 0.38916 C 0.29955 0.38656 0.29753 0.38281 0.29488 0.38135 C 0.28728 0.37761 0.29085 0.37907 0.28435 0.37679 C 0.26238 0.37712 0.19994 0.37598 0.16744 0.38135 C 0.15829 0.38298 0.14281 0.3877 0.13229 0.39079 L 0.08221 0.38916 C 0.08038 0.38916 0.07864 0.38867 0.0769 0.3877 C 0.06893 0.38298 0.06106 0.37744 0.05319 0.37207 C 0.04879 0.36914 0.04412 0.3667 0.04 0.36263 C 0.01666 0.33968 0.00613 0.33366 -0.01181 0.30176 C -0.01474 0.29655 -0.01795 0.29167 -0.0206 0.28613 C -0.02298 0.28125 -0.02481 0.27572 -0.02683 0.27051 C -0.02774 0.26791 -0.02866 0.26546 -0.02939 0.2627 C -0.0314 0.25554 -0.03177 0.25326 -0.03296 0.24707 C -0.03324 0.24349 -0.03461 0.22656 -0.0347 0.22363 C -0.03516 0.20492 -0.03507 0.1862 -0.03562 0.16732 C -0.03571 0.16374 -0.03598 0.16 -0.03644 0.15641 C -0.0369 0.15332 -0.03763 0.15023 -0.03818 0.14714 C -0.03855 0.14128 -0.03855 0.13558 -0.0391 0.12988 C -0.03964 0.12386 -0.04083 0.11979 -0.04175 0.11426 C -0.04239 0.11068 -0.04294 0.10694 -0.04349 0.10335 C -0.04413 0.09912 -0.04459 0.09489 -0.04523 0.09082 C -0.04633 0.08447 -0.04761 0.07829 -0.0488 0.0721 C -0.04935 0.06901 -0.04971 0.06559 -0.05054 0.06266 C -0.05109 0.06071 -0.05182 0.0586 -0.05228 0.05648 C -0.05356 0.0503 -0.05402 0.04541 -0.05493 0.03923 C -0.05548 0.03565 -0.05612 0.03207 -0.05667 0.02832 C -0.05741 0.02328 -0.05795 0.01628 -0.05841 0.01123 C -0.05933 0.00228 -0.05969 0.00082 -0.06107 -0.00911 C -0.06162 -0.01855 -0.06226 -0.02783 -0.06281 -0.03727 C -0.06308 -0.04248 -0.06326 -0.04769 -0.06372 -0.0529 C -0.06418 -0.05859 -0.06491 -0.06429 -0.06546 -0.07015 C -0.06574 -0.07633 -0.06574 -0.08268 -0.06638 -0.08887 C -0.06693 -0.09472 -0.06894 -0.1001 -0.06894 -0.10595 C -0.06949 -0.16959 -0.07041 -0.23323 -0.06812 -0.29655 C -0.06793 -0.30062 -0.06409 -0.29997 -0.06198 -0.30127 C -0.0607 -0.30208 -0.04624 -0.30843 -0.04441 -0.31071 C -0.04349 -0.31168 -0.04276 -0.31315 -0.04175 -0.3138 C -0.03598 -0.31754 -0.03717 -0.31234 -0.03031 -0.31852 C -0.02024 -0.32747 -0.02957 -0.31836 -0.0206 -0.32943 C -0.01923 -0.33122 -0.01758 -0.33235 -0.01621 -0.33415 C -0.01529 -0.33545 -0.01456 -0.3374 -0.01364 -0.33887 C -0.01126 -0.34228 -0.01053 -0.34245 -0.00742 -0.34342 C -0.00568 -0.34407 -0.00394 -0.34489 -0.0022 -0.34505 C 0.0151 -0.34651 0.03241 -0.34717 0.04971 -0.34814 C 0.05264 -0.34928 0.05548 -0.35042 0.0585 -0.35123 C 0.06051 -0.35189 0.06253 -0.35286 0.06463 -0.35286 L 0.20351 -0.35449 L 0.33443 -0.35286 C 0.33626 -0.3527 0.33736 -0.34863 0.33882 -0.34668 C 0.33965 -0.34554 0.34075 -0.34472 0.34148 -0.34342 C 0.34249 -0.34163 0.34313 -0.33919 0.34413 -0.33724 C 0.34487 -0.33561 0.34596 -0.33431 0.3467 -0.33252 C 0.34834 -0.32845 0.35036 -0.31689 0.35109 -0.3138 C 0.35155 -0.31201 0.35228 -0.31071 0.35292 -0.30908 C 0.3532 -0.30696 0.35338 -0.30485 0.35375 -0.3029 C 0.35429 -0.29964 0.35549 -0.29671 0.35549 -0.29345 C 0.35576 -0.26595 0.35594 -0.23812 0.35466 -0.21061 C 0.35448 -0.20687 0.35219 -0.20459 0.35109 -0.20133 C 0.35045 -0.19938 0.35018 -0.19694 0.34935 -0.19498 C 0.34734 -0.19059 0.34258 -0.18294 0.33974 -0.17936 C 0.32985 -0.16732 0.33608 -0.17415 0.32912 -0.17008 C 0.32308 -0.1665 0.32143 -0.1639 0.31511 -0.16227 C 0.30916 -0.16064 0.30175 -0.16097 0.29579 -0.15918 C 0.26659 -0.15023 0.29003 -0.15462 0.26943 -0.15137 C 0.26247 -0.14762 0.25817 -0.14469 0.25094 -0.14355 C 0.2448 -0.14241 0.23858 -0.14274 0.23244 -0.14193 C 0.22603 -0.14111 0.21953 -0.13997 0.21312 -0.13883 C 0.20754 -0.13786 0.20196 -0.13704 0.19646 -0.13574 C 0.18996 -0.13411 0.18365 -0.13151 0.17715 -0.13102 C 0.15517 -0.12939 0.1332 -0.12988 0.11123 -0.12939 C 0.10088 -0.12581 0.11425 -0.13021 0.09713 -0.1263 C 0.09127 -0.125 0.08532 -0.1237 0.07955 -0.12158 C 0.07315 -0.1193 0.07662 -0.12044 0.06903 -0.11849 C 0.06729 -0.11653 0.06481 -0.11393 0.06372 -0.11068 C 0.06143 -0.10368 0.05758 -0.08887 0.05758 -0.08887 C 0.05703 -0.08203 0.05667 -0.07519 0.05584 -0.06852 C 0.05493 -0.06168 0.05328 -0.05501 0.05227 -0.04818 C 0.05126 -0.04101 0.05053 -0.03369 0.04971 -0.02637 C 0.05145 -0.00911 0.05245 0.0083 0.05493 0.02523 C 0.05548 0.02881 0.06253 0.04834 0.06372 0.05176 C 0.06436 0.0555 0.06509 0.05908 0.06545 0.06266 C 0.0661 0.06836 0.06701 0.08822 0.06729 0.09245 C 0.06692 0.11849 0.06719 0.14453 0.06637 0.17057 C 0.066 0.18262 0.06463 0.1945 0.06372 0.20638 C 0.06317 0.21436 0.06188 0.22412 0.06106 0.23145 C 0.06143 0.26693 0.06115 0.30225 0.06198 0.33773 C 0.06216 0.34587 0.066 0.34863 0.06903 0.35335 C 0.07424 0.36166 0.06857 0.35515 0.07607 0.36117 C 0.09741 0.37842 0.06225 0.35189 0.08834 0.36898 C 0.09164 0.3711 0.09475 0.37435 0.09805 0.37679 C 0.10034 0.37842 0.10272 0.38005 0.105 0.38135 C 0.11727 0.389 0.11425 0.38753 0.12176 0.39079 C 0.12762 0.3903 0.13348 0.39046 0.13934 0.38916 C 0.14089 0.38884 0.14227 0.38737 0.14373 0.38607 C 0.14611 0.38395 0.14959 0.37988 0.1516 0.37679 C 0.15252 0.37533 0.15325 0.37337 0.15426 0.37207 C 0.16039 0.36426 0.15755 0.37565 0.1657 0.35807 C 0.169 0.35091 0.17431 0.34033 0.17715 0.33138 C 0.17751 0.32992 0.1776 0.32829 0.17797 0.32682 C 0.17907 0.32243 0.18035 0.31852 0.18154 0.31429 C 0.18529 0.29981 0.19253 0.27035 0.19472 0.2596 C 0.19619 0.25228 0.19738 0.24479 0.19912 0.23763 C 0.20177 0.22656 0.20525 0.21615 0.20791 0.20492 C 0.20974 0.19694 0.21221 0.16341 0.2123 0.16276 C 0.21193 0.13607 0.21248 0.10954 0.21139 0.08301 C 0.21102 0.07552 0.20891 0.06852 0.20791 0.0612 C 0.20727 0.05697 0.20672 0.05274 0.20608 0.04867 C 0.20589 0.04704 0.20543 0.04557 0.20525 0.04395 C 0.20232 0.02002 0.20479 0.03369 0.2026 0.02214 C 0.20232 0.01791 0.20205 0.01367 0.20168 0.0096 C 0.20122 0.00391 0.2004 -0.00179 0.19994 -0.00765 C 0.19948 -0.01383 0.19948 -0.02018 0.19912 -0.02637 C 0.19893 -0.02848 0.19848 -0.03043 0.1982 -0.03255 C 0.19774 -0.03629 0.1972 -0.0428 0.19646 -0.04671 C 0.19262 -0.06673 0.19701 -0.04166 0.19207 -0.06234 C 0.19097 -0.06673 0.1907 -0.07194 0.18941 -0.07633 C 0.18539 -0.09049 0.18731 -0.08496 0.1841 -0.09359 C 0.18218 -0.10758 0.18484 -0.09098 0.18062 -0.10758 C 0.17989 -0.11051 0.17971 -0.11393 0.17889 -0.11702 C 0.17641 -0.12565 0.17641 -0.12614 0.17358 -0.13411 C 0.17293 -0.1359 0.16946 -0.14632 0.16744 -0.14811 C 0.16497 -0.15039 0.16213 -0.15104 0.15957 -0.15283 C 0.1571 -0.15462 0.15224 -0.1582 0.14986 -0.15918 C 0.14611 -0.16064 0.13384 -0.16194 0.13137 -0.16227 L 0.09274 -0.16064 C 0.09036 -0.16048 0.08807 -0.1595 0.08569 -0.15918 C 0.08157 -0.15853 0.07754 -0.15804 0.07342 -0.15755 C 0.07131 -0.15657 0.0693 -0.15511 0.06729 -0.15446 C 0.06362 -0.15316 0.05035 -0.15169 0.04788 -0.15137 C 0.02993 -0.14339 0.03955 -0.14665 0.00485 -0.14665 C -0.01245 -0.14665 -0.02976 -0.14762 -0.04697 -0.14811 C -0.04825 -0.14925 -0.05548 -0.15543 -0.05667 -0.15755 C -0.05814 -0.16015 -0.06015 -0.16699 -0.06015 -0.16699 C -0.06052 -0.16959 -0.06061 -0.1722 -0.06107 -0.1748 C -0.06152 -0.17692 -0.06226 -0.17887 -0.06281 -0.18099 C -0.06345 -0.18359 -0.06391 -0.1862 -0.06455 -0.1888 C -0.06564 -0.19303 -0.06702 -0.1971 -0.06812 -0.20133 C -0.0694 -0.20622 -0.07059 -0.21972 -0.07077 -0.22168 C -0.07196 -0.23665 -0.07132 -0.22884 -0.07251 -0.24512 C -0.07224 -0.26074 -0.0726 -0.27637 -0.0716 -0.29199 C -0.07141 -0.29541 -0.06976 -0.29818 -0.06894 -0.30127 C -0.0683 -0.30387 -0.06793 -0.30664 -0.0672 -0.30908 C -0.06674 -0.31071 -0.06601 -0.31217 -0.06546 -0.3138 C -0.06455 -0.3164 -0.06381 -0.31917 -0.06281 -0.32161 C -0.06107 -0.32568 -0.05713 -0.33056 -0.05493 -0.33252 C -0.05383 -0.33349 -0.05255 -0.33366 -0.05136 -0.33415 C -0.03681 -0.33935 -0.038 -0.3387 -0.02326 -0.34196 C -0.0206 -0.34245 -0.01804 -0.34277 -0.01538 -0.34342 C -0.01181 -0.3444 -0.00129 -0.34733 -0.00486 -0.34668 L -0.0206 -0.34342 C -0.02857 -0.33984 -0.03681 -0.33789 -0.04441 -0.33252 C -0.04962 -0.32877 -0.04724 -0.33024 -0.05136 -0.3278 C -0.05255 -0.32633 -0.05393 -0.32519 -0.05493 -0.32324 C -0.05869 -0.31559 -0.05795 -0.31006 -0.05933 -0.2998 C -0.05979 -0.29606 -0.06052 -0.29248 -0.06107 -0.28873 C -0.06134 -0.28418 -0.06152 -0.27946 -0.06198 -0.27474 C -0.06244 -0.26904 -0.06336 -0.26334 -0.06372 -0.25748 C -0.06427 -0.24772 -0.06418 -0.23779 -0.06455 -0.22786 C -0.0651 -0.21647 -0.06574 -0.20491 -0.06638 -0.19352 C -0.0672 -0.17741 -0.06839 -0.16129 -0.06894 -0.14502 C -0.06931 -0.13672 -0.06903 -0.12825 -0.06986 -0.12012 C -0.07086 -0.11002 -0.07297 -0.10042 -0.07425 -0.09033 C -0.07535 -0.08219 -0.07599 -0.07373 -0.07691 -0.06543 C -0.07947 0.00798 -0.07864 -0.02246 -0.07864 0.11735 C -0.07864 0.15121 -0.07883 0.18522 -0.07773 0.21891 C -0.07764 0.22347 -0.0759 0.22722 -0.07517 0.23145 C -0.07388 0.23877 -0.0726 0.25082 -0.0716 0.25798 C -0.07114 0.26172 -0.07041 0.2653 -0.06986 0.26888 C -0.06885 0.28646 -0.06876 0.28972 -0.0672 0.30957 C -0.06665 0.31641 -0.06619 0.32308 -0.06546 0.32992 C -0.06473 0.33675 -0.06381 0.34343 -0.06281 0.35026 C -0.0618 0.35759 -0.06061 0.36475 -0.05933 0.37207 C -0.05667 0.38737 -0.05338 0.40169 -0.05136 0.41732 C -0.04999 0.42855 -0.04944 0.44173 -0.0488 0.45329 C -0.04907 0.47673 -0.04889 0.50016 -0.04962 0.5236 C -0.0499 0.53239 -0.05475 0.55306 -0.05054 0.56104 C -0.04724 0.56738 -0.04129 0.56641 -0.03644 0.56738 C -0.02619 0.5695 -0.01584 0.57064 -0.00568 0.57357 C -0.00394 0.57406 -0.0022 0.57438 -0.00046 0.5752 C 0.00283 0.5765 0.00595 0.57959 0.00924 0.57992 C 0.03469 0.58171 0.06024 0.58089 0.08569 0.58138 C 0.13531 0.58692 0.0574 0.57878 0.1885 0.58447 C 0.19408 0.5848 0.19967 0.58659 0.20525 0.58773 L 0.25707 0.5861 C 0.25917 0.58578 0.26064 0.58203 0.26238 0.57992 C 0.27538 0.5638 0.26384 0.57748 0.27117 0.56885 C 0.27199 0.56787 0.27282 0.56657 0.27382 0.56576 C 0.27748 0.5625 0.27758 0.56218 0.2817 0.55957 C 0.28344 0.55843 0.28527 0.55762 0.28701 0.55648 C 0.28875 0.55502 0.29039 0.55306 0.29222 0.55176 C 0.29451 0.54997 0.29698 0.54883 0.29927 0.54704 C 0.3011 0.54574 0.30284 0.54411 0.30458 0.54232 C 0.31694 0.5293 0.31008 0.53386 0.31685 0.52979 C 0.31804 0.52832 0.31905 0.52637 0.32033 0.52523 C 0.32189 0.5236 0.32857 0.5197 0.33003 0.51888 C 0.33232 0.51774 0.33479 0.51725 0.33708 0.51579 C 0.34249 0.51205 0.34761 0.50749 0.35292 0.50326 L 0.36427 0.49398 C 0.36592 0.49105 0.36775 0.48828 0.36867 0.48454 C 0.3694 0.48161 0.37022 0.47103 0.3705 0.46891 C 0.36867 0.45069 0.36821 0.43197 0.36519 0.41423 C 0.364 0.40739 0.36034 0.403 0.35814 0.39697 C 0.35567 0.39046 0.35365 0.3833 0.35109 0.37679 C 0.34953 0.37289 0.3477 0.36931 0.34587 0.36589 C 0.34303 0.36052 0.34029 0.35466 0.33708 0.35026 C 0.33058 0.34115 0.32784 0.33643 0.32033 0.32992 C 0.31868 0.32845 0.31685 0.32764 0.31511 0.32682 C 0.30513 0.32178 0.30669 0.32259 0.29836 0.32048 C 0.28554 0.32097 0.27263 0.32064 0.25972 0.3221 C 0.25789 0.32227 0.25624 0.32422 0.25441 0.3252 C 0.2524 0.32634 0.25039 0.32731 0.24828 0.32829 C 0.24599 0.32943 0.24352 0.32992 0.24123 0.33138 C 0.21981 0.34668 0.23995 0.33594 0.22365 0.34554 C 0.22164 0.34668 0.21953 0.3475 0.21752 0.34863 C 0.21432 0.35059 0.21111 0.35319 0.20791 0.35482 C 0.20516 0.35628 0.19243 0.36068 0.19033 0.36117 C 0.18566 0.36198 0.1809 0.36214 0.17623 0.36263 C 0.1581 0.36166 0.12322 0.36361 0.10061 0.35482 C 0.09585 0.35303 0.09127 0.34945 0.0866 0.34701 C 0.08285 0.34522 0.07891 0.34457 0.07516 0.34245 C 0.06903 0.33887 0.06115 0.33203 0.05584 0.3252 C 0.05419 0.32308 0.05282 0.32015 0.05145 0.31738 C 0.04843 0.31136 0.04559 0.30404 0.04348 0.29704 C 0.04275 0.2946 0.04248 0.29183 0.04174 0.28923 C 0.03955 0.28076 0.03598 0.27328 0.03469 0.26432 C 0.03231 0.24691 0.03378 0.25586 0.0303 0.23763 C 0.02774 0.19222 0.03158 0.2557 0.02774 0.20329 C 0.02728 0.19759 0.0271 0.1919 0.02682 0.1862 C 0.02737 0.13086 0.02746 0.07569 0.02856 0.02051 C 0.02865 0.01579 0.02966 0.01107 0.0303 0.00651 C 0.03204 -0.00553 0.03341 -0.01774 0.03561 -0.02946 C 0.03653 -0.03418 0.03753 -0.03873 0.03826 -0.04345 C 0.04147 -0.06478 0.03662 -0.04183 0.04092 -0.06071 C 0.04238 -0.07715 0.04055 -0.06315 0.0444 -0.07943 C 0.04513 -0.08252 0.04541 -0.08577 0.04614 -0.08887 C 0.04687 -0.09212 0.04797 -0.09505 0.04879 -0.09814 C 0.04971 -0.10172 0.05053 -0.10547 0.05145 -0.10921 C 0.05319 -0.11605 0.05447 -0.12012 0.05667 -0.1263 C 0.05786 -0.12956 0.05905 -0.13248 0.06024 -0.13574 C 0.06115 -0.13818 0.06161 -0.14127 0.06289 -0.14355 C 0.06665 -0.15023 0.08029 -0.16439 0.08303 -0.16699 C 0.08596 -0.16959 0.0888 -0.17252 0.09182 -0.1748 C 0.09704 -0.17871 0.10235 -0.18229 0.10766 -0.18571 C 0.11398 -0.18961 0.12304 -0.19401 0.12963 -0.19661 C 0.13403 -0.1984 0.13842 -0.20003 0.14281 -0.20133 C 0.14574 -0.20215 0.14867 -0.20231 0.1516 -0.2028 C 0.15893 -0.20231 0.16634 -0.20329 0.17358 -0.20133 C 0.18337 -0.19857 0.19079 -0.18782 0.19912 -0.17936 C 0.23134 -0.14681 0.21624 -0.16732 0.23775 -0.13411 C 0.24855 -0.09912 0.24581 -0.11442 0.2492 -0.09033 C 0.24947 -0.08463 0.24956 -0.07894 0.25002 -0.07324 C 0.25039 -0.06901 0.25148 -0.06494 0.25185 -0.06071 C 0.25295 -0.04459 0.25249 -0.02816 0.25441 -0.0122 C 0.25533 -0.00504 0.25643 0.00228 0.25707 0.0096 C 0.25734 0.01253 0.26265 0.08675 0.2632 0.09554 C 0.26384 0.10498 0.2643 0.11426 0.26503 0.1237 C 0.27007 0.19352 0.26549 0.12093 0.26943 0.1862 C 0.26906 0.23194 0.26952 0.27783 0.26851 0.32357 C 0.26805 0.34457 0.26696 0.34066 0.2632 0.35335 C 0.26137 0.35954 0.26119 0.36817 0.25798 0.37207 C 0.25707 0.37305 0.25615 0.37403 0.25533 0.37516 C 0.25377 0.37761 0.25258 0.38086 0.25094 0.38298 C 0.24846 0.38607 0.24581 0.38867 0.24306 0.39079 C 0.23885 0.39405 0.22997 0.396 0.22631 0.39697 L 0.18941 0.39551 C 0.18822 0.39535 0.18703 0.39437 0.18593 0.39388 C 0.18154 0.39225 0.17715 0.39063 0.17275 0.38916 C 0.16891 0.38802 0.16506 0.38737 0.16131 0.38607 C 0.14483 0.38086 0.16195 0.38477 0.14547 0.38135 C 0.14346 0.38037 0.14135 0.37956 0.13934 0.37826 C 0.13696 0.37696 0.13467 0.37484 0.13229 0.3737 C 0.13055 0.37272 0.12872 0.37272 0.12698 0.37207 C 0.12432 0.3711 0.12176 0.36979 0.1191 0.36898 C 0.11453 0.36735 0.10958 0.36686 0.105 0.36589 C 0.10088 0.36491 0.09686 0.36377 0.09274 0.36263 C 0.08605 0.36084 0.08303 0.35921 0.07516 0.35807 L 0.06545 0.35645 C 0.05813 0.35694 0.05081 0.35677 0.04348 0.35807 C 0.03909 0.35873 0.03479 0.36149 0.0303 0.36263 C 0.02627 0.36377 0.02215 0.36459 0.01803 0.36589 C 0.01629 0.36638 0.01446 0.3667 0.01272 0.36735 C 0.00695 0.36979 -0.00321 0.37468 -0.01007 0.37826 C -0.01456 0.3807 -0.01969 0.3833 -0.02417 0.38607 C -0.02655 0.38753 -0.02884 0.38932 -0.03122 0.39079 C -0.03552 0.39356 -0.04441 0.3986 -0.04441 0.3986 C -0.05731 0.41699 -0.04093 0.39486 -0.05319 0.40804 C -0.05484 0.40983 -0.05869 0.41569 -0.06015 0.41895 C -0.06116 0.4209 -0.06198 0.42302 -0.06281 0.42513 C -0.06308 0.42774 -0.06336 0.4305 -0.06372 0.43294 C -0.06418 0.4362 -0.06519 0.43913 -0.06546 0.44238 C -0.06665 0.4585 -0.06812 0.49072 -0.06812 0.49072 C -0.06748 0.51481 -0.06766 0.53874 -0.06638 0.56266 C -0.06619 0.56608 -0.06473 0.56901 -0.06372 0.5721 C -0.06299 0.57422 -0.06198 0.57634 -0.06107 0.57829 C -0.05887 0.58285 -0.05695 0.58594 -0.05319 0.5861 L 0.12524 0.58919 C 0.18621 0.6001 0.24846 0.60563 0.30898 0.58773 C 0.3142 0.58399 0.32006 0.58138 0.32472 0.5752 C 0.32665 0.57259 0.32875 0.56755 0.33003 0.56429 C 0.33122 0.5612 0.33287 0.55843 0.33351 0.55485 C 0.33626 0.54037 0.33479 0.54867 0.33791 0.52979 C 0.33827 0.52621 0.33837 0.52246 0.33882 0.51888 C 0.33901 0.51725 0.33956 0.51579 0.33974 0.51416 C 0.34194 0.49365 0.34203 0.4904 0.34322 0.47363 C 0.34175 0.45329 0.34239 0.43213 0.33882 0.4126 C 0.33553 0.39502 0.32939 0.37907 0.32298 0.36426 C 0.3152 0.34619 0.31511 0.34001 0.30632 0.33138 C 0.30495 0.33008 0.30339 0.3291 0.30193 0.32829 C 0.29927 0.32699 0.29662 0.32601 0.29396 0.3252 C 0.2914 0.32438 0.28875 0.32422 0.28609 0.32357 C 0.27437 0.3252 0.26247 0.32471 0.25094 0.32829 C 0.2372 0.33252 0.22374 0.33919 0.21047 0.34701 C 0.19912 0.35384 0.19124 0.35889 0.17971 0.36426 C 0.16927 0.36914 0.15893 0.37712 0.14812 0.37826 L 0.1332 0.37988 C 0.12524 0.37826 0.11718 0.37858 0.1094 0.37516 C 0.1061 0.3737 0.10336 0.36963 0.10061 0.36589 C 0.09741 0.36133 0.08532 0.34131 0.08221 0.33301 C 0.07827 0.32259 0.07443 0.31169 0.07168 0.30013 L 0.06372 0.26742 C 0.06344 0.26367 0.06307 0.26009 0.06289 0.25651 C 0.06253 0.25016 0.06243 0.24398 0.06198 0.23763 C 0.06161 0.23291 0.06079 0.22835 0.06024 0.22363 C 0.0596 0.21794 0.05905 0.21224 0.0585 0.20638 C 0.05676 0.16797 0.05859 0.20264 0.0541 0.14714 C 0.05282 0.13151 0.05191 0.11572 0.05053 0.10026 C 0.04971 0.09033 0.04861 0.08041 0.04788 0.07048 C 0.04742 0.06429 0.04742 0.05794 0.04705 0.05176 C 0.04238 -0.01676 0.04751 0.07129 0.0444 0.01579 C 0.04467 -0.0039 0.04348 -0.02392 0.04531 -0.04345 C 0.04586 -0.04948 0.05667 -0.09196 0.05932 -0.1014 C 0.06243 -0.11214 0.06912 -0.13248 0.07342 -0.14355 C 0.07736 -0.15364 0.08276 -0.16439 0.08743 -0.17318 C 0.09036 -0.17855 0.09301 -0.18408 0.09622 -0.1888 C 0.10345 -0.19938 0.11297 -0.21321 0.12258 -0.21842 C 0.12606 -0.22038 0.12963 -0.22054 0.1332 -0.22168 C 0.13979 -0.22119 0.1592 -0.22347 0.16836 -0.21533 C 0.17184 -0.21224 0.17495 -0.20735 0.17797 -0.2028 C 0.1842 -0.19368 0.19591 -0.17724 0.20086 -0.16227 C 0.20534 -0.1486 0.21001 -0.13493 0.21312 -0.12012 C 0.21871 -0.09407 0.22585 -0.06885 0.22988 -0.04199 C 0.23281 -0.02213 0.23583 -0.00244 0.23867 0.01742 C 0.24224 0.04362 0.24379 0.06136 0.24654 0.08773 C 0.24682 0.09977 0.24764 0.11166 0.24746 0.1237 C 0.24672 0.16585 0.24599 0.20817 0.24389 0.25016 C 0.2426 0.27735 0.23418 0.30925 0.22896 0.33301 C 0.22411 0.35498 0.21752 0.38607 0.20873 0.40169 C 0.20644 0.40593 0.20415 0.41032 0.20168 0.41423 C 0.19829 0.41976 0.19509 0.42562 0.19115 0.42985 C 0.18447 0.43718 0.17174 0.43555 0.1657 0.43604 L 0.14108 0.42367 C 0.13732 0.42188 0.13338 0.4209 0.12963 0.41895 C 0.12634 0.41716 0.12331 0.41439 0.12002 0.4126 C 0.1126 0.40902 0.10949 0.41065 0.10244 0.40479 C 0.09869 0.40186 0.09521 0.39795 0.09182 0.39388 C 0.08816 0.38965 0.08477 0.38477 0.08129 0.37988 C 0.0769 0.37354 0.07205 0.3654 0.06811 0.35807 C 0.06545 0.35287 0.06253 0.34798 0.06024 0.34245 C 0.05126 0.3208 0.06033 0.33561 0.05145 0.31738 C 0.04925 0.31299 0.0465 0.30941 0.0444 0.30485 C 0.03891 0.2933 0.03396 0.28076 0.02856 0.26888 C 0.02691 0.26514 0.02444 0.26237 0.02334 0.25798 C 0.01693 0.23307 0.01876 0.23877 0.00833 0.20801 L -0.00742 0.16113 C -0.00833 0.15853 -0.00934 0.15609 -0.01007 0.15332 C -0.01099 0.15023 -0.01172 0.14697 -0.01273 0.14388 C -0.01383 0.14079 -0.01529 0.13802 -0.01621 0.1346 C -0.0184 0.12696 -0.0195 0.12321 -0.02152 0.11426 C -0.0228 0.10856 -0.02362 0.1027 -0.025 0.09717 C -0.02683 0.09017 -0.02912 0.0835 -0.03122 0.07682 C -0.0315 0.07471 -0.03177 0.07259 -0.03205 0.07048 C -0.0347 0.05436 -0.03754 0.04118 -0.0391 0.02523 C -0.03955 0.02116 -0.03964 0.01693 -0.04001 0.0127 C -0.04083 0.00179 -0.04193 -0.00911 -0.04257 -0.02002 C -0.04294 -0.02474 -0.04303 -0.02946 -0.04349 -0.03418 C -0.04395 -0.0389 -0.04468 -0.04345 -0.04523 -0.04818 C -0.04569 -0.05713 -0.04605 -0.06738 -0.04697 -0.07633 C -0.04752 -0.08105 -0.04816 -0.08577 -0.0488 -0.09033 C -0.04907 -0.09749 -0.04926 -0.11279 -0.05054 -0.12158 C -0.051 -0.12484 -0.05173 -0.12793 -0.05228 -0.13102 C -0.05292 -0.14306 -0.05283 -0.14713 -0.05402 -0.15755 C -0.05457 -0.16227 -0.05539 -0.16683 -0.05576 -0.17155 C -0.05686 -0.18408 -0.05759 -0.19661 -0.05841 -0.20915 C -0.05869 -0.21321 -0.05878 -0.21761 -0.05933 -0.22168 L -0.06107 -0.23405 C -0.05988 -0.25651 -0.05979 -0.27913 -0.05759 -0.30127 C -0.05731 -0.30355 -0.05521 -0.30322 -0.05402 -0.30436 C -0.05255 -0.30582 -0.05118 -0.30762 -0.04962 -0.30908 C -0.04852 -0.31022 -0.04724 -0.31103 -0.04614 -0.31217 C -0.04468 -0.31364 -0.04331 -0.31575 -0.04175 -0.31689 C -0.03809 -0.31966 -0.02371 -0.32682 -0.02152 -0.3278 C -0.02033 -0.32845 -0.01914 -0.32877 -0.01804 -0.32943 C -0.00055 -0.33984 -0.03324 -0.32259 -0.00568 -0.33561 C -0.00394 -0.33659 -0.00229 -0.33854 -0.00046 -0.33887 C 0.02005 -0.34066 0.04055 -0.34082 0.06106 -0.34196 C 0.06436 -0.34245 0.06756 -0.34261 0.07076 -0.34342 C 0.07287 -0.34407 0.07488 -0.3457 0.0769 -0.34668 C 0.07974 -0.34782 0.08212 -0.34814 0.08486 -0.34977 C 0.08633 -0.35058 0.0877 -0.35221 0.08926 -0.35286 C 0.09155 -0.35384 0.09393 -0.35384 0.09622 -0.35449 C 0.10034 -0.35644 0.10436 -0.35905 0.10857 -0.36068 C 0.11114 -0.36165 0.11379 -0.36165 0.11645 -0.3623 C 0.13458 -0.3667 0.1289 -0.36426 0.14016 -0.36995 L 0.22988 -0.36686 C 0.23134 -0.36686 0.23272 -0.36556 0.23427 -0.3654 C 0.24389 -0.36393 0.25359 -0.36409 0.2632 -0.3623 C 0.28371 -0.35823 0.25414 -0.36426 0.28609 -0.35595 C 0.29103 -0.35465 0.29607 -0.35384 0.30101 -0.35286 C 0.30706 -0.35026 0.30211 -0.35286 0.30806 -0.34814 C 0.31429 -0.34326 0.3142 -0.34505 0.32216 -0.33724 C 0.32482 -0.33463 0.33003 -0.32698 0.33269 -0.32324 C 0.33296 -0.32112 0.33306 -0.31885 0.33351 -0.31689 C 0.33708 -0.30257 0.33882 -0.29997 0.34148 -0.28727 C 0.34184 -0.28515 0.34194 -0.28304 0.3423 -0.28092 C 0.34487 -0.26855 0.34496 -0.27262 0.3467 -0.26074 C 0.34752 -0.25504 0.34862 -0.24512 0.34935 -0.23877 C 0.34816 -0.20703 0.34862 -0.17497 0.34587 -0.14355 C 0.34368 -0.11898 0.33837 -0.09554 0.33443 -0.07161 C 0.33278 -0.06168 0.33095 -0.05176 0.32912 -0.04199 C 0.32802 -0.03564 0.32656 -0.02962 0.32564 -0.02327 C 0.32445 -0.01546 0.32317 -0.00765 0.32216 0.00016 C 0.32051 0.0127 0.3196 0.02539 0.31777 0.03776 C 0.31539 0.05339 0.31273 0.06885 0.31072 0.08464 C 0.3098 0.09131 0.30925 0.09831 0.30806 0.10498 C 0.30632 0.11491 0.30367 0.12451 0.30193 0.1346 C 0.29872 0.15267 0.29653 0.17123 0.29314 0.18929 C 0.29222 0.19401 0.29131 0.19857 0.29048 0.20329 C 0.28865 0.21419 0.28783 0.22575 0.28517 0.23617 C 0.2773 0.26693 0.28481 0.23991 0.27465 0.27051 C 0.27364 0.27344 0.273 0.27686 0.27199 0.27995 C 0.26741 0.29444 0.26503 0.30062 0.25881 0.31429 C 0.25542 0.32178 0.25277 0.33073 0.24828 0.3361 C 0.2448 0.34033 0.24141 0.34505 0.23775 0.34863 C 0.23555 0.35075 0.23299 0.35156 0.2307 0.35335 C 0.22832 0.35515 0.22613 0.35791 0.22365 0.35954 C 0.20836 0.36931 0.20626 0.36882 0.19115 0.3737 C 0.16863 0.37044 0.14565 0.3724 0.1235 0.36426 C 0.11901 0.36263 0.11746 0.35205 0.11471 0.34554 C 0.10775 0.32862 0.10134 0.31104 0.09448 0.29395 C 0.09036 0.28369 0.07873 0.25765 0.07607 0.2487 C 0.07342 0.23975 0.0704 0.23128 0.06811 0.22201 C 0.06518 0.21029 0.06243 0.18815 0.06106 0.17676 C 0.06024 0.16992 0.0574 0.14193 0.05667 0.13298 C 0.05557 0.11833 0.05484 0.10531 0.0541 0.09082 C 0.05438 0.04606 0.0531 0.00114 0.05493 -0.04345 C 0.05538 -0.05403 0.06253 -0.09049 0.06545 -0.10449 C 0.06628 -0.10807 0.0671 -0.11181 0.06811 -0.1154 C 0.06976 -0.12077 0.07113 -0.12646 0.07342 -0.13102 C 0.07571 -0.13574 0.08441 -0.14404 0.08743 -0.14502 C 0.0953 -0.14778 0.11123 -0.14974 0.11123 -0.14974 C 0.11965 -0.14665 0.12835 -0.14469 0.13668 -0.1403 C 0.13961 -0.13883 0.14199 -0.13541 0.14455 -0.13248 C 0.15371 -0.12239 0.15929 -0.11621 0.16653 -0.10286 C 0.17147 -0.09391 0.17559 -0.08366 0.18062 -0.0747 C 0.18593 -0.06543 0.19189 -0.05729 0.19729 -0.04818 C 0.20031 -0.04313 0.20305 -0.0376 0.20608 -0.03255 C 0.21102 -0.02457 0.21651 -0.01774 0.22109 -0.00911 C 0.22475 -0.00211 0.22759 0.00635 0.2307 0.01432 C 0.2394 0.03613 0.23986 0.04085 0.24746 0.07373 C 0.24947 0.08252 0.25167 0.09131 0.25359 0.10026 C 0.25524 0.10807 0.25771 0.13005 0.25798 0.1346 C 0.25826 0.13981 0.25826 0.14502 0.25881 0.15023 C 0.26009 0.16179 0.26155 0.17318 0.2632 0.18457 C 0.26439 0.19238 0.26586 0.20003 0.26677 0.20801 C 0.26851 0.22298 0.27117 0.25326 0.27117 0.25326 C 0.27144 0.26058 0.27153 0.26791 0.27199 0.27523 C 0.27263 0.28418 0.27446 0.29281 0.27465 0.30176 C 0.2751 0.32471 0.27556 0.34782 0.27382 0.37044 C 0.27309 0.37875 0.25798 0.38867 0.25707 0.38916 C 0.25396 0.39112 0.25066 0.39144 0.24746 0.39242 C 0.2286 0.39795 0.23491 0.39649 0.21843 0.3986 L 0.12002 0.39697 C 0.11755 0.39697 0.11535 0.39453 0.11297 0.39388 C 0.10912 0.39291 0.10537 0.39291 0.10153 0.39242 C 0.09979 0.39177 0.09805 0.39079 0.09622 0.39079 C 0.05191 0.39079 0.05072 0.38753 0.02243 0.39551 C 0.01135 0.3986 -0.00101 0.40137 -0.01181 0.40804 C -0.0195 0.41276 -0.04267 0.43604 -0.04441 0.43766 C -0.04642 0.43962 -0.04862 0.44141 -0.05054 0.44385 C -0.05429 0.44906 -0.05777 0.45524 -0.06198 0.45947 C -0.06665 0.46436 -0.06922 0.46566 -0.07251 0.47363 C -0.07361 0.4764 -0.07425 0.47982 -0.07517 0.48291 C -0.07599 0.48975 -0.077 0.49642 -0.07773 0.50326 C -0.08038 0.52653 -0.0781 0.55339 -0.07691 0.5752 C -0.07681 0.57699 -0.07562 0.57813 -0.07517 0.57992 C -0.07443 0.58236 -0.07443 0.58561 -0.07333 0.58773 C -0.06766 0.59863 -0.06445 0.59977 -0.05667 0.60335 C -0.04486 0.60856 -0.0401 0.61084 -0.02857 0.61117 L 0.09622 0.61263 C 0.09979 0.61426 0.10345 0.61475 0.10684 0.61735 C 0.10885 0.61898 0.11077 0.62126 0.11297 0.62207 C 0.11965 0.62435 0.1332 0.62679 0.1332 0.62679 L 0.16396 0.62354 C 0.17321 0.62256 0.17129 0.62191 0.17971 0.62044 C 0.19573 0.61768 0.19976 0.61898 0.22017 0.61263 C 0.23775 0.6071 0.23006 0.60889 0.24306 0.60645 C 0.24654 0.60482 0.25011 0.60368 0.25359 0.60173 C 0.25542 0.60059 0.25698 0.59831 0.25881 0.59701 C 0.27355 0.58675 0.26961 0.58854 0.28078 0.5861 C 0.28517 0.5835 0.28975 0.58171 0.29396 0.57829 C 0.30467 0.5695 0.32253 0.54411 0.33003 0.53451 C 0.34523 0.51498 0.33251 0.53255 0.34761 0.51107 C 0.35402 0.49121 0.34853 0.5096 0.35466 0.48454 C 0.35539 0.48128 0.3564 0.47835 0.35732 0.4751 C 0.35878 0.4694 0.36025 0.46371 0.36171 0.45801 C 0.36107 0.4445 0.3618 0.4305 0.35988 0.41732 C 0.35906 0.41113 0.35603 0.40658 0.35375 0.40169 C 0.34816 0.38981 0.34377 0.38412 0.33534 0.37826 C 0.33022 0.37484 0.32482 0.37272 0.31951 0.37044 C 0.30971 0.36638 0.29543 0.36247 0.28609 0.36117 C 0.27877 0.36003 0.27144 0.36003 0.26412 0.35954 L 0.19381 0.36117 C 0.18053 0.36247 0.15426 0.37044 0.15426 0.37044 C 0.13284 0.36784 0.11132 0.36784 0.09008 0.36263 C 0.08743 0.36198 0.08523 0.35759 0.08395 0.35335 C 0.079 0.3374 0.07424 0.32097 0.07168 0.30339 C 0.06646 0.26856 0.06912 0.28776 0.06372 0.24544 C 0.06463 0.12777 0.065 0.01009 0.06637 -0.10758 C 0.06646 -0.11719 0.06948 -0.12728 0.07168 -0.13574 C 0.07507 -0.14892 0.08065 -0.16585 0.08569 -0.1748 C 0.08926 -0.18099 0.09246 -0.18766 0.09622 -0.19352 C 0.10427 -0.20589 0.11132 -0.22103 0.12084 -0.22949 C 0.13128 -0.23877 0.12551 -0.23388 0.13842 -0.24349 L 0.17092 -0.21387 C 0.19024 -0.19612 0.18337 -0.20573 0.19472 -0.18571 C 0.19848 -0.16862 0.19454 -0.18734 0.19912 -0.15755 C 0.20012 -0.15071 0.20159 -0.14404 0.2026 -0.1372 C 0.20452 -0.12484 0.20589 -0.11214 0.20791 -0.09977 C 0.21514 -0.05469 0.21935 -0.05794 0.22457 0.00651 C 0.22512 0.01384 0.22558 0.02116 0.22631 0.02832 C 0.22741 0.03939 0.22869 0.05013 0.22988 0.0612 C 0.23015 0.06429 0.23043 0.06738 0.2307 0.07048 C 0.2329 0.12598 0.23015 0.05078 0.23244 0.15951 C 0.23253 0.16423 0.23317 0.16895 0.23336 0.17367 C 0.23583 0.23031 0.2329 0.1766 0.2351 0.21582 C 0.23537 0.23356 0.23528 0.2513 0.23601 0.26888 C 0.2361 0.2723 0.23775 0.27832 0.23775 0.27832 L 0.22988 0.31266 " pathEditMode="relative" ptsTypes="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6" dur="2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0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22961" y="3997234"/>
            <a:ext cx="70931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Blue Highway D Type" panose="00000400000000000000" pitchFamily="2" charset="0"/>
              </a:rPr>
              <a:t>You must continue…</a:t>
            </a:r>
            <a:endParaRPr lang="en-US" sz="6600" dirty="0">
              <a:latin typeface="Blue Highway D Type" panose="00000400000000000000" pitchFamily="2" charset="0"/>
            </a:endParaRPr>
          </a:p>
        </p:txBody>
      </p:sp>
      <p:sp>
        <p:nvSpPr>
          <p:cNvPr id="10" name="4-Point Star 9">
            <a:hlinkHover r:id="" action="ppaction://hlinkshowjump?jump=previousslide"/>
          </p:cNvPr>
          <p:cNvSpPr/>
          <p:nvPr/>
        </p:nvSpPr>
        <p:spPr>
          <a:xfrm>
            <a:off x="13676811" y="3029409"/>
            <a:ext cx="3435532" cy="304364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4839406" y="2521131"/>
            <a:ext cx="1136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Rebirth</a:t>
            </a:r>
            <a:endParaRPr lang="en-US" i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2" name="Diamond 1"/>
          <p:cNvSpPr/>
          <p:nvPr/>
        </p:nvSpPr>
        <p:spPr>
          <a:xfrm>
            <a:off x="15185350" y="4357503"/>
            <a:ext cx="418454" cy="387458"/>
          </a:xfrm>
          <a:prstGeom prst="diamon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 WIN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56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14</Words>
  <Application>Microsoft Office PowerPoint</Application>
  <PresentationFormat>Custom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Batang</vt:lpstr>
      <vt:lpstr>Arial</vt:lpstr>
      <vt:lpstr>Baskerville Old Face</vt:lpstr>
      <vt:lpstr>Blue Highway D Type</vt:lpstr>
      <vt:lpstr>Calibri</vt:lpstr>
      <vt:lpstr>Calibri Light</vt:lpstr>
      <vt:lpstr>Cambria Math</vt:lpstr>
      <vt:lpstr>Felix Titling</vt:lpstr>
      <vt:lpstr>Office Theme</vt:lpstr>
      <vt:lpstr>Animus Resurrection</vt:lpstr>
      <vt:lpstr>PowerPoint Presentation</vt:lpstr>
      <vt:lpstr>PowerPoint Presentation</vt:lpstr>
      <vt:lpstr>YOU WIN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Animus Resurrection</dc:title>
  <dc:creator>Bradley Moore</dc:creator>
  <cp:lastModifiedBy>Bradley Moore</cp:lastModifiedBy>
  <cp:revision>12</cp:revision>
  <dcterms:created xsi:type="dcterms:W3CDTF">2015-03-10T19:02:50Z</dcterms:created>
  <dcterms:modified xsi:type="dcterms:W3CDTF">2015-03-27T18:45:22Z</dcterms:modified>
</cp:coreProperties>
</file>