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lton Spencer" initials="CS" lastIdx="2" clrIdx="0">
    <p:extLst>
      <p:ext uri="{19B8F6BF-5375-455C-9EA6-DF929625EA0E}">
        <p15:presenceInfo xmlns:p15="http://schemas.microsoft.com/office/powerpoint/2012/main" userId="S-1-5-21-2433786201-1653911975-1980775234-373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0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1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1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4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3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4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4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8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53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34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4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88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D87A3-DD43-4463-A81A-EA99A3D36ABE}" type="datetimeFigureOut">
              <a:rPr lang="en-US" smtClean="0"/>
              <a:t>3/25/2015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F86DB-9658-4F69-A0AA-9A9FB84D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23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Easter_egg_(media)" TargetMode="External"/><Relationship Id="rId13" Type="http://schemas.openxmlformats.org/officeDocument/2006/relationships/hyperlink" Target="https://farm4.staticflickr.com/3857/14445182886_876880ed2a_b.jpg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slide" Target="slide5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Take the Gatorade!!</a:t>
            </a:r>
            <a:endParaRPr lang="en-US" dirty="0"/>
          </a:p>
        </p:txBody>
      </p:sp>
      <p:sp>
        <p:nvSpPr>
          <p:cNvPr id="4" name="Isosceles Triangle 3">
            <a:hlinkClick r:id="rId2" action="ppaction://hlinksldjump"/>
          </p:cNvPr>
          <p:cNvSpPr/>
          <p:nvPr/>
        </p:nvSpPr>
        <p:spPr>
          <a:xfrm>
            <a:off x="119643" y="128187"/>
            <a:ext cx="786212" cy="61529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80759" y="5268057"/>
            <a:ext cx="47600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FT. Cade, Kenton, Ben, Spencau</a:t>
            </a:r>
          </a:p>
        </p:txBody>
      </p:sp>
    </p:spTree>
    <p:extLst>
      <p:ext uri="{BB962C8B-B14F-4D97-AF65-F5344CB8AC3E}">
        <p14:creationId xmlns:p14="http://schemas.microsoft.com/office/powerpoint/2010/main" val="41861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423" y="3330517"/>
            <a:ext cx="7886700" cy="1325563"/>
          </a:xfrm>
        </p:spPr>
        <p:txBody>
          <a:bodyPr/>
          <a:lstStyle/>
          <a:p>
            <a:r>
              <a:rPr lang="en-US" dirty="0" smtClean="0"/>
              <a:t>Gert Rerdy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4" t="6231" r="11956" b="63116"/>
          <a:stretch/>
        </p:blipFill>
        <p:spPr>
          <a:xfrm>
            <a:off x="4187438" y="913025"/>
            <a:ext cx="2315911" cy="2102266"/>
          </a:xfrm>
          <a:prstGeom prst="rect">
            <a:avLst/>
          </a:prstGeom>
        </p:spPr>
      </p:pic>
      <p:sp>
        <p:nvSpPr>
          <p:cNvPr id="5" name="Rectangle 4">
            <a:hlinkHover r:id="rId3" action="ppaction://hlinksldjump"/>
          </p:cNvPr>
          <p:cNvSpPr/>
          <p:nvPr/>
        </p:nvSpPr>
        <p:spPr>
          <a:xfrm>
            <a:off x="1050340" y="11446"/>
            <a:ext cx="213648" cy="1324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rId3" action="ppaction://hlinksldjump"/>
          </p:cNvPr>
          <p:cNvSpPr/>
          <p:nvPr/>
        </p:nvSpPr>
        <p:spPr>
          <a:xfrm rot="16200000">
            <a:off x="583514" y="639557"/>
            <a:ext cx="213648" cy="11793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rId3" action="ppaction://hlinksldjump"/>
          </p:cNvPr>
          <p:cNvSpPr/>
          <p:nvPr/>
        </p:nvSpPr>
        <p:spPr>
          <a:xfrm>
            <a:off x="-6146" y="0"/>
            <a:ext cx="213648" cy="1336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rId3" action="ppaction://hlinksldjump"/>
          </p:cNvPr>
          <p:cNvSpPr/>
          <p:nvPr/>
        </p:nvSpPr>
        <p:spPr>
          <a:xfrm rot="16200000">
            <a:off x="479765" y="-497357"/>
            <a:ext cx="213648" cy="118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54498"/>
      </p:ext>
    </p:extLst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49000">
              <a:schemeClr val="accent5">
                <a:lumMod val="89000"/>
              </a:schemeClr>
            </a:gs>
            <a:gs pos="26000">
              <a:schemeClr val="accent5">
                <a:lumMod val="75000"/>
              </a:schemeClr>
            </a:gs>
            <a:gs pos="85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266" y="306179"/>
            <a:ext cx="560183" cy="562984"/>
          </a:xfrm>
          <a:prstGeom prst="rect">
            <a:avLst/>
          </a:prstGeom>
        </p:spPr>
      </p:pic>
      <p:sp>
        <p:nvSpPr>
          <p:cNvPr id="22" name="Isosceles Triangle 21"/>
          <p:cNvSpPr/>
          <p:nvPr/>
        </p:nvSpPr>
        <p:spPr>
          <a:xfrm>
            <a:off x="119643" y="128187"/>
            <a:ext cx="786212" cy="61529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956332" y="-12372"/>
            <a:ext cx="213648" cy="18031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273" y="2454"/>
            <a:ext cx="119643" cy="6858000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16059" y="-830957"/>
            <a:ext cx="71935" cy="1709106"/>
          </a:xfrm>
          <a:prstGeom prst="rect">
            <a:avLst/>
          </a:prstGeom>
        </p:spPr>
      </p:pic>
      <p:pic>
        <p:nvPicPr>
          <p:cNvPr id="26" name="Picture 2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118" y="1793039"/>
            <a:ext cx="225572" cy="1816765"/>
          </a:xfrm>
          <a:prstGeom prst="rect">
            <a:avLst/>
          </a:prstGeom>
        </p:spPr>
      </p:pic>
      <p:pic>
        <p:nvPicPr>
          <p:cNvPr id="27" name="Picture 2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117" y="3601423"/>
            <a:ext cx="225572" cy="1816765"/>
          </a:xfrm>
          <a:prstGeom prst="rect">
            <a:avLst/>
          </a:prstGeom>
        </p:spPr>
      </p:pic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993" y="5418188"/>
            <a:ext cx="225572" cy="968829"/>
          </a:xfrm>
          <a:prstGeom prst="rect">
            <a:avLst/>
          </a:prstGeom>
        </p:spPr>
      </p:pic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74137" y="2288136"/>
            <a:ext cx="115369" cy="9024359"/>
          </a:xfrm>
          <a:prstGeom prst="rect">
            <a:avLst/>
          </a:prstGeom>
        </p:spPr>
      </p:pic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1447" y="-12372"/>
            <a:ext cx="102553" cy="6858000"/>
          </a:xfrm>
          <a:prstGeom prst="rect">
            <a:avLst/>
          </a:prstGeom>
        </p:spPr>
      </p:pic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395509" y="-3706373"/>
            <a:ext cx="59565" cy="7437422"/>
          </a:xfrm>
          <a:prstGeom prst="rect">
            <a:avLst/>
          </a:prstGeom>
        </p:spPr>
      </p:pic>
      <p:pic>
        <p:nvPicPr>
          <p:cNvPr id="32" name="Picture 31">
            <a:hlinkHover r:id="rId4" action="ppaction://hlinksldjump"/>
          </p:cNvPr>
          <p:cNvPicPr>
            <a:picLocks noChangeAspect="1"/>
          </p:cNvPicPr>
          <p:nvPr/>
        </p:nvPicPr>
        <p:blipFill rotWithShape="1">
          <a:blip r:embed="rId5"/>
          <a:srcRect l="26348" t="7368" r="21800" b="3513"/>
          <a:stretch/>
        </p:blipFill>
        <p:spPr>
          <a:xfrm>
            <a:off x="8655050" y="128187"/>
            <a:ext cx="158750" cy="531916"/>
          </a:xfrm>
          <a:prstGeom prst="rect">
            <a:avLst/>
          </a:prstGeom>
        </p:spPr>
      </p:pic>
      <p:pic>
        <p:nvPicPr>
          <p:cNvPr id="33" name="Picture 32">
            <a:hlinkHover r:id="rId6" action="ppaction://hlinksldjump"/>
          </p:cNvPr>
          <p:cNvPicPr>
            <a:picLocks noChangeAspect="1"/>
          </p:cNvPicPr>
          <p:nvPr/>
        </p:nvPicPr>
        <p:blipFill rotWithShape="1">
          <a:blip r:embed="rId7"/>
          <a:srcRect l="28456" t="53264" r="15771" b="3058"/>
          <a:stretch/>
        </p:blipFill>
        <p:spPr>
          <a:xfrm>
            <a:off x="1555334" y="4110527"/>
            <a:ext cx="418745" cy="700755"/>
          </a:xfrm>
          <a:prstGeom prst="rect">
            <a:avLst/>
          </a:prstGeom>
        </p:spPr>
      </p:pic>
      <p:sp>
        <p:nvSpPr>
          <p:cNvPr id="35" name="Rectangle 34">
            <a:hlinkClick r:id="rId8"/>
          </p:cNvPr>
          <p:cNvSpPr/>
          <p:nvPr/>
        </p:nvSpPr>
        <p:spPr>
          <a:xfrm>
            <a:off x="8904575" y="6616134"/>
            <a:ext cx="239425" cy="241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ame 39"/>
          <p:cNvSpPr/>
          <p:nvPr/>
        </p:nvSpPr>
        <p:spPr>
          <a:xfrm>
            <a:off x="7913406" y="-24744"/>
            <a:ext cx="1230594" cy="105878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3" name="Picture 42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2731" y="2594130"/>
            <a:ext cx="285646" cy="390577"/>
          </a:xfrm>
          <a:prstGeom prst="rect">
            <a:avLst/>
          </a:prstGeom>
        </p:spPr>
      </p:pic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rot="805792">
            <a:off x="2806038" y="-32524"/>
            <a:ext cx="213648" cy="3288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>
            <a:off x="2436400" y="3125565"/>
            <a:ext cx="213648" cy="26852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7494" y="3125565"/>
            <a:ext cx="285646" cy="390577"/>
          </a:xfrm>
          <a:prstGeom prst="rect">
            <a:avLst/>
          </a:prstGeom>
        </p:spPr>
      </p:pic>
      <p:pic>
        <p:nvPicPr>
          <p:cNvPr id="52" name="Picture 51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2853" y="2019507"/>
            <a:ext cx="285646" cy="390577"/>
          </a:xfrm>
          <a:prstGeom prst="rect">
            <a:avLst/>
          </a:prstGeom>
        </p:spPr>
      </p:pic>
      <p:pic>
        <p:nvPicPr>
          <p:cNvPr id="53" name="Picture 52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05253" y="2171907"/>
            <a:ext cx="291044" cy="390577"/>
          </a:xfrm>
          <a:prstGeom prst="rect">
            <a:avLst/>
          </a:prstGeom>
        </p:spPr>
      </p:pic>
      <p:pic>
        <p:nvPicPr>
          <p:cNvPr id="54" name="Picture 53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05253" y="2171907"/>
            <a:ext cx="285646" cy="390577"/>
          </a:xfrm>
          <a:prstGeom prst="rect">
            <a:avLst/>
          </a:prstGeom>
        </p:spPr>
      </p:pic>
      <p:sp>
        <p:nvSpPr>
          <p:cNvPr id="55" name="Frame 54"/>
          <p:cNvSpPr/>
          <p:nvPr/>
        </p:nvSpPr>
        <p:spPr>
          <a:xfrm>
            <a:off x="7486116" y="5580404"/>
            <a:ext cx="1657884" cy="126522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98100" y="195501"/>
            <a:ext cx="560881" cy="566977"/>
          </a:xfrm>
          <a:prstGeom prst="rect">
            <a:avLst/>
          </a:prstGeom>
        </p:spPr>
      </p:pic>
      <p:pic>
        <p:nvPicPr>
          <p:cNvPr id="57" name="Picture 5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66647" y="3850158"/>
            <a:ext cx="230439" cy="3690936"/>
          </a:xfrm>
          <a:prstGeom prst="rect">
            <a:avLst/>
          </a:prstGeom>
        </p:spPr>
      </p:pic>
      <p:pic>
        <p:nvPicPr>
          <p:cNvPr id="58" name="Picture 57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13014" y="4827230"/>
            <a:ext cx="88335" cy="120785"/>
          </a:xfrm>
          <a:prstGeom prst="rect">
            <a:avLst/>
          </a:prstGeom>
        </p:spPr>
      </p:pic>
      <p:pic>
        <p:nvPicPr>
          <p:cNvPr id="59" name="Picture 58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97028" y="4827229"/>
            <a:ext cx="88335" cy="120785"/>
          </a:xfrm>
          <a:prstGeom prst="rect">
            <a:avLst/>
          </a:prstGeom>
        </p:spPr>
      </p:pic>
      <p:pic>
        <p:nvPicPr>
          <p:cNvPr id="60" name="Picture 59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91759" y="4840873"/>
            <a:ext cx="88335" cy="120785"/>
          </a:xfrm>
          <a:prstGeom prst="rect">
            <a:avLst/>
          </a:prstGeom>
        </p:spPr>
      </p:pic>
      <p:pic>
        <p:nvPicPr>
          <p:cNvPr id="61" name="Picture 60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87653" y="4840873"/>
            <a:ext cx="88335" cy="120785"/>
          </a:xfrm>
          <a:prstGeom prst="rect">
            <a:avLst/>
          </a:prstGeom>
        </p:spPr>
      </p:pic>
      <p:pic>
        <p:nvPicPr>
          <p:cNvPr id="62" name="Picture 61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4018" y="4830787"/>
            <a:ext cx="88335" cy="120785"/>
          </a:xfrm>
          <a:prstGeom prst="rect">
            <a:avLst/>
          </a:prstGeom>
        </p:spPr>
      </p:pic>
      <p:pic>
        <p:nvPicPr>
          <p:cNvPr id="63" name="Picture 62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48772" y="4878507"/>
            <a:ext cx="88335" cy="120785"/>
          </a:xfrm>
          <a:prstGeom prst="rect">
            <a:avLst/>
          </a:prstGeom>
        </p:spPr>
      </p:pic>
      <p:pic>
        <p:nvPicPr>
          <p:cNvPr id="64" name="Picture 63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65822" y="4811283"/>
            <a:ext cx="109975" cy="150375"/>
          </a:xfrm>
          <a:prstGeom prst="rect">
            <a:avLst/>
          </a:prstGeom>
        </p:spPr>
      </p:pic>
      <p:pic>
        <p:nvPicPr>
          <p:cNvPr id="65" name="Picture 64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4109" y="4826659"/>
            <a:ext cx="82086" cy="112240"/>
          </a:xfrm>
          <a:prstGeom prst="rect">
            <a:avLst/>
          </a:prstGeom>
        </p:spPr>
      </p:pic>
      <p:pic>
        <p:nvPicPr>
          <p:cNvPr id="66" name="Picture 65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74499" y="4811283"/>
            <a:ext cx="88335" cy="120785"/>
          </a:xfrm>
          <a:prstGeom prst="rect">
            <a:avLst/>
          </a:prstGeom>
        </p:spPr>
      </p:pic>
      <p:pic>
        <p:nvPicPr>
          <p:cNvPr id="67" name="Picture 66">
            <a:hlinkHover r:id="rId6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0918" y="4844430"/>
            <a:ext cx="88335" cy="120785"/>
          </a:xfrm>
          <a:prstGeom prst="rect">
            <a:avLst/>
          </a:prstGeom>
        </p:spPr>
      </p:pic>
      <p:sp>
        <p:nvSpPr>
          <p:cNvPr id="68" name="Block Arc 67">
            <a:hlinkHover r:id="" action="ppaction://hlinkshowjump?jump=nextslide"/>
          </p:cNvPr>
          <p:cNvSpPr/>
          <p:nvPr/>
        </p:nvSpPr>
        <p:spPr>
          <a:xfrm>
            <a:off x="6297797" y="5706901"/>
            <a:ext cx="953115" cy="90923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Lightning Bolt 2">
            <a:hlinkHover r:id="rId6" action="ppaction://hlinksldjump"/>
          </p:cNvPr>
          <p:cNvSpPr/>
          <p:nvPr/>
        </p:nvSpPr>
        <p:spPr>
          <a:xfrm>
            <a:off x="6987217" y="3397342"/>
            <a:ext cx="997797" cy="1153313"/>
          </a:xfrm>
          <a:prstGeom prst="lightningBol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 action="ppaction://hlinksldjump"/>
            <a:hlinkHover r:id="rId6" action="ppaction://hlinksldjump"/>
          </p:cNvPr>
          <p:cNvSpPr/>
          <p:nvPr/>
        </p:nvSpPr>
        <p:spPr>
          <a:xfrm>
            <a:off x="7039672" y="2455"/>
            <a:ext cx="222421" cy="5016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inus 5">
            <a:hlinkClick r:id="rId6" action="ppaction://hlinksldjump"/>
          </p:cNvPr>
          <p:cNvSpPr/>
          <p:nvPr/>
        </p:nvSpPr>
        <p:spPr>
          <a:xfrm>
            <a:off x="6982254" y="5122010"/>
            <a:ext cx="1272841" cy="3556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ightning Bolt 44">
            <a:hlinkHover r:id="rId6" action="ppaction://hlinksldjump"/>
          </p:cNvPr>
          <p:cNvSpPr/>
          <p:nvPr/>
        </p:nvSpPr>
        <p:spPr>
          <a:xfrm>
            <a:off x="7052649" y="2196536"/>
            <a:ext cx="997797" cy="1153313"/>
          </a:xfrm>
          <a:prstGeom prst="lightningBol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ightning Bolt 45">
            <a:hlinkHover r:id="rId6" action="ppaction://hlinksldjump"/>
          </p:cNvPr>
          <p:cNvSpPr/>
          <p:nvPr/>
        </p:nvSpPr>
        <p:spPr>
          <a:xfrm>
            <a:off x="6919044" y="2636490"/>
            <a:ext cx="997797" cy="1153313"/>
          </a:xfrm>
          <a:prstGeom prst="lightningBol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67952" y="2425312"/>
            <a:ext cx="2548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the                to get rid of Ben</a:t>
            </a:r>
            <a:endParaRPr lang="en-US" dirty="0"/>
          </a:p>
        </p:txBody>
      </p:sp>
      <p:sp>
        <p:nvSpPr>
          <p:cNvPr id="81" name="4-Point Star 80">
            <a:hlinkClick r:id="" action="ppaction://hlinkshowjump?jump=nextslide"/>
          </p:cNvPr>
          <p:cNvSpPr/>
          <p:nvPr/>
        </p:nvSpPr>
        <p:spPr>
          <a:xfrm>
            <a:off x="4618162" y="3044485"/>
            <a:ext cx="1192876" cy="105439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4-Point Star 87">
            <a:hlinkClick r:id="" action="ppaction://hlinkshowjump?jump=nextslide"/>
          </p:cNvPr>
          <p:cNvSpPr/>
          <p:nvPr/>
        </p:nvSpPr>
        <p:spPr>
          <a:xfrm>
            <a:off x="3411479" y="2947938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4-Point Star 88">
            <a:hlinkClick r:id="rId6" action="ppaction://hlinksldjump"/>
          </p:cNvPr>
          <p:cNvSpPr/>
          <p:nvPr/>
        </p:nvSpPr>
        <p:spPr>
          <a:xfrm>
            <a:off x="2761798" y="3519018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4-Point Star 89">
            <a:hlinkClick r:id="" action="ppaction://hlinkshowjump?jump=nextslide"/>
          </p:cNvPr>
          <p:cNvSpPr/>
          <p:nvPr/>
        </p:nvSpPr>
        <p:spPr>
          <a:xfrm>
            <a:off x="5682576" y="1910720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4-Point Star 90">
            <a:hlinkClick r:id="" action="ppaction://hlinkshowjump?jump=nextslide"/>
          </p:cNvPr>
          <p:cNvSpPr/>
          <p:nvPr/>
        </p:nvSpPr>
        <p:spPr>
          <a:xfrm>
            <a:off x="5895751" y="3371910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4-Point Star 91">
            <a:hlinkClick r:id="" action="ppaction://hlinkshowjump?jump=nextslide"/>
          </p:cNvPr>
          <p:cNvSpPr/>
          <p:nvPr/>
        </p:nvSpPr>
        <p:spPr>
          <a:xfrm>
            <a:off x="5462340" y="4550655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4-Point Star 92">
            <a:hlinkClick r:id="" action="ppaction://hlinkshowjump?jump=nextslide"/>
          </p:cNvPr>
          <p:cNvSpPr/>
          <p:nvPr/>
        </p:nvSpPr>
        <p:spPr>
          <a:xfrm>
            <a:off x="4279320" y="3767568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4-Point Star 93">
            <a:hlinkClick r:id="" action="ppaction://hlinkshowjump?jump=nextslide"/>
          </p:cNvPr>
          <p:cNvSpPr/>
          <p:nvPr/>
        </p:nvSpPr>
        <p:spPr>
          <a:xfrm>
            <a:off x="2601514" y="4331376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4-Point Star 94">
            <a:hlinkClick r:id="" action="ppaction://hlinkshowjump?jump=nextslide"/>
          </p:cNvPr>
          <p:cNvSpPr/>
          <p:nvPr/>
        </p:nvSpPr>
        <p:spPr>
          <a:xfrm>
            <a:off x="3007833" y="2288970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4-Point Star 95">
            <a:hlinkClick r:id="" action="ppaction://hlinkshowjump?jump=nextslide"/>
          </p:cNvPr>
          <p:cNvSpPr/>
          <p:nvPr/>
        </p:nvSpPr>
        <p:spPr>
          <a:xfrm>
            <a:off x="3245785" y="1225434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4-Point Star 96">
            <a:hlinkClick r:id="" action="ppaction://hlinkshowjump?jump=nextslide"/>
          </p:cNvPr>
          <p:cNvSpPr/>
          <p:nvPr/>
        </p:nvSpPr>
        <p:spPr>
          <a:xfrm>
            <a:off x="3770584" y="256027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4-Point Star 97">
            <a:hlinkClick r:id="" action="ppaction://hlinkshowjump?jump=nextslide"/>
          </p:cNvPr>
          <p:cNvSpPr/>
          <p:nvPr/>
        </p:nvSpPr>
        <p:spPr>
          <a:xfrm>
            <a:off x="4644654" y="1280733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4-Point Star 98">
            <a:hlinkClick r:id="" action="ppaction://hlinkshowjump?jump=nextslide"/>
          </p:cNvPr>
          <p:cNvSpPr/>
          <p:nvPr/>
        </p:nvSpPr>
        <p:spPr>
          <a:xfrm>
            <a:off x="5916869" y="230129"/>
            <a:ext cx="1155284" cy="941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un 1"/>
          <p:cNvSpPr/>
          <p:nvPr/>
        </p:nvSpPr>
        <p:spPr>
          <a:xfrm>
            <a:off x="7848505" y="5858896"/>
            <a:ext cx="741644" cy="713532"/>
          </a:xfrm>
          <a:prstGeom prst="sun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Hover r:id="rId6" action="ppaction://hlinksldjump"/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885" b="54700" l="28556" r="67241">
                        <a14:backgroundMark x1="29957" y1="43602" x2="43427" y2="550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007" t="23413" r="30161" b="45776"/>
          <a:stretch/>
        </p:blipFill>
        <p:spPr>
          <a:xfrm>
            <a:off x="8088163" y="1191896"/>
            <a:ext cx="700755" cy="9400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91688" y="2427239"/>
            <a:ext cx="1085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real star </a:t>
            </a:r>
          </a:p>
        </p:txBody>
      </p:sp>
      <p:sp>
        <p:nvSpPr>
          <p:cNvPr id="4" name="Moon 3">
            <a:hlinkClick r:id="rId13"/>
          </p:cNvPr>
          <p:cNvSpPr/>
          <p:nvPr/>
        </p:nvSpPr>
        <p:spPr>
          <a:xfrm rot="5193262">
            <a:off x="207644" y="2070184"/>
            <a:ext cx="1423808" cy="83479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43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-0.05718 C 0.0283 -0.05718 0.05538 -0.0301 0.05538 0.00277 C 0.05538 0.04189 0.02535 0.05578 0.00729 0.0618 L -0.01667 0.06782 C -0.03472 0.07384 -0.06476 0.08888 -0.06476 0.13287 C -0.06476 0.16088 -0.03767 0.19282 -0.00469 0.19282 C 0.0283 0.19282 0.05538 0.16088 0.05538 0.13287 C 0.05538 0.08888 0.02535 0.07384 0.00729 0.06782 L -0.01667 0.0618 C -0.03472 0.05578 -0.06476 0.04189 -0.06476 0.00277 C -0.06476 -0.0301 -0.03767 -0.05718 -0.00469 -0.05718 Z " pathEditMode="fixed" rAng="0" ptsTypes="AAAAAAAAA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81481E-6 L -0.12326 -0.0157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10" y="-2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68 -0.01435 L 0.12153 -0.0009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60" y="67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111E-6 L 0.15295 -0.0099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-37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-0.31597 L 0.12587 -0.0335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0" y="1412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934 -0.31181 L -0.01389 -0.07639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70" y="1175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14468 L -0.01458 0.2571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562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25718 L 0.00156 0.14792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25718 L 0.00156 0.14792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-562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25718 L 0.00156 0.14792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25718 L 0.00156 0.14792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0.25717 L 0.00157 0.14792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14468 L -0.01458 0.25718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562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53 0.1507 L -0.01458 0.25717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541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14467 L -0.01458 0.25717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562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9 0.14467 L -0.01459 0.25717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562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-0.00209 L 0.12795 0.14954 " pathEditMode="relative" rAng="0" ptsTypes="AA">
                                      <p:cBhvr>
                                        <p:cTn id="40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54" y="756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209 L 0.12587 0.1219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620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208 L 0.13542 0.1391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9" y="7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07847 0.00255 L -0.08298 -0.18681 L -0.09045 -0.00255 L 0.04966 -0.00625 " pathEditMode="relative" ptsTypes="AAAAA">
                                      <p:cBhvr>
                                        <p:cTn id="7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55" grpId="0" animBg="1"/>
      <p:bldP spid="68" grpId="0" animBg="1"/>
      <p:bldP spid="3" grpId="0" animBg="1"/>
      <p:bldP spid="6" grpId="0" animBg="1"/>
      <p:bldP spid="45" grpId="0" animBg="1"/>
      <p:bldP spid="46" grpId="0" animBg="1"/>
      <p:bldP spid="81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>
            <a:hlinkClick r:id="rId2" action="ppaction://hlinksldjump"/>
          </p:cNvPr>
          <p:cNvSpPr/>
          <p:nvPr/>
        </p:nvSpPr>
        <p:spPr>
          <a:xfrm>
            <a:off x="119643" y="128187"/>
            <a:ext cx="786212" cy="615297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6" t="12658" r="24278" b="54694"/>
          <a:stretch/>
        </p:blipFill>
        <p:spPr>
          <a:xfrm>
            <a:off x="1572427" y="1615156"/>
            <a:ext cx="1854438" cy="2238998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2221908" y="307648"/>
            <a:ext cx="2409914" cy="112804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 aint got time fo </a:t>
            </a:r>
            <a:r>
              <a:rPr lang="en-US" dirty="0" smtClean="0"/>
              <a:t>dis. </a:t>
            </a:r>
            <a:r>
              <a:rPr lang="en-US" dirty="0"/>
              <a:t>Try </a:t>
            </a:r>
            <a:r>
              <a:rPr lang="en-US" dirty="0" smtClean="0"/>
              <a:t>again, Hun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24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03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9207" y="2911773"/>
            <a:ext cx="7886700" cy="1325563"/>
          </a:xfrm>
        </p:spPr>
        <p:txBody>
          <a:bodyPr/>
          <a:lstStyle/>
          <a:p>
            <a:r>
              <a:rPr lang="en-US" dirty="0" smtClean="0"/>
              <a:t>You stole Cade’s Gatorade</a:t>
            </a:r>
            <a:endParaRPr lang="en-US" dirty="0"/>
          </a:p>
        </p:txBody>
      </p:sp>
      <p:sp>
        <p:nvSpPr>
          <p:cNvPr id="4" name="Isosceles Triangle 3">
            <a:hlinkClick r:id="" action="ppaction://hlinkshowjump?jump=endshow"/>
          </p:cNvPr>
          <p:cNvSpPr/>
          <p:nvPr/>
        </p:nvSpPr>
        <p:spPr>
          <a:xfrm>
            <a:off x="85457" y="0"/>
            <a:ext cx="1341690" cy="11194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5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</TotalTime>
  <Words>39</Words>
  <Application>Microsoft Office PowerPoint</Application>
  <PresentationFormat>Letter Paper (8.5x11 in)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Take the Gatorade!!</vt:lpstr>
      <vt:lpstr>Gert Rerdy</vt:lpstr>
      <vt:lpstr>PowerPoint Presentation</vt:lpstr>
      <vt:lpstr>PowerPoint Presentation</vt:lpstr>
      <vt:lpstr>You stole Cade’s Gatorade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most aMAZEing thing</dc:title>
  <dc:creator>Colton Spencer</dc:creator>
  <cp:lastModifiedBy>Colton Spencer</cp:lastModifiedBy>
  <cp:revision>37</cp:revision>
  <dcterms:created xsi:type="dcterms:W3CDTF">2015-03-10T19:01:50Z</dcterms:created>
  <dcterms:modified xsi:type="dcterms:W3CDTF">2015-03-25T19:02:51Z</dcterms:modified>
</cp:coreProperties>
</file>