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5" d="100"/>
          <a:sy n="95" d="100"/>
        </p:scale>
        <p:origin x="9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2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04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720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611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21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42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34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08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7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14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94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910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90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3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9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55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9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81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48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6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77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DD9993-BAF6-46FC-9FD0-08986C17959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7859262-5C4F-4F21-936B-48355EE08E4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64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nprior" panose="02000400000000000000" pitchFamily="2" charset="0"/>
              </a:rPr>
              <a:t>Maze! </a:t>
            </a:r>
            <a:endParaRPr lang="en-US" dirty="0">
              <a:solidFill>
                <a:schemeClr val="bg1"/>
              </a:solidFill>
              <a:latin typeface="Arnprior" panose="02000400000000000000" pitchFamily="2" charset="0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472156" y="5257800"/>
            <a:ext cx="213644" cy="2649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3108" y="5522719"/>
            <a:ext cx="1068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anose="02050806060905020404" pitchFamily="18" charset="0"/>
              </a:rPr>
              <a:t>Click </a:t>
            </a:r>
            <a:r>
              <a:rPr lang="en-US" dirty="0" smtClean="0">
                <a:latin typeface="Bernard MT Condensed" panose="02050806060905020404" pitchFamily="18" charset="0"/>
                <a:hlinkClick r:id="rId2" action="ppaction://hlinksldjump"/>
              </a:rPr>
              <a:t>Start</a:t>
            </a:r>
            <a:endParaRPr lang="en-US" dirty="0" smtClean="0">
              <a:latin typeface="Bernard MT Condensed" panose="02050806060905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7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472156" y="5257800"/>
            <a:ext cx="213644" cy="2649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 highlightClick="1"/>
          </p:cNvPr>
          <p:cNvSpPr/>
          <p:nvPr/>
        </p:nvSpPr>
        <p:spPr>
          <a:xfrm>
            <a:off x="0" y="354580"/>
            <a:ext cx="341832" cy="6503420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 highlightClick="1"/>
          </p:cNvPr>
          <p:cNvSpPr/>
          <p:nvPr/>
        </p:nvSpPr>
        <p:spPr>
          <a:xfrm rot="5400000">
            <a:off x="4572000" y="2286000"/>
            <a:ext cx="341832" cy="8802167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 highlightClick="1"/>
          </p:cNvPr>
          <p:cNvSpPr/>
          <p:nvPr/>
        </p:nvSpPr>
        <p:spPr>
          <a:xfrm rot="5400000">
            <a:off x="3363660" y="3935160"/>
            <a:ext cx="341832" cy="4125836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 highlightClick="1"/>
          </p:cNvPr>
          <p:cNvSpPr/>
          <p:nvPr/>
        </p:nvSpPr>
        <p:spPr>
          <a:xfrm>
            <a:off x="6955399" y="689313"/>
            <a:ext cx="341832" cy="5826854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 highlightClick="1"/>
          </p:cNvPr>
          <p:cNvSpPr/>
          <p:nvPr/>
        </p:nvSpPr>
        <p:spPr>
          <a:xfrm rot="5400000">
            <a:off x="5516843" y="5438864"/>
            <a:ext cx="810783" cy="64948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 highlightClick="1"/>
          </p:cNvPr>
          <p:cNvSpPr/>
          <p:nvPr/>
        </p:nvSpPr>
        <p:spPr>
          <a:xfrm rot="5400000">
            <a:off x="6394035" y="5209373"/>
            <a:ext cx="74777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FF00"/>
              </a:gs>
              <a:gs pos="68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 highlightClick="1"/>
          </p:cNvPr>
          <p:cNvSpPr/>
          <p:nvPr/>
        </p:nvSpPr>
        <p:spPr>
          <a:xfrm rot="5400000">
            <a:off x="6392969" y="5949651"/>
            <a:ext cx="76910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FF00"/>
              </a:gs>
              <a:gs pos="68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 highlightClick="1"/>
          </p:cNvPr>
          <p:cNvSpPr/>
          <p:nvPr/>
        </p:nvSpPr>
        <p:spPr>
          <a:xfrm rot="5400000">
            <a:off x="6733375" y="5564021"/>
            <a:ext cx="76910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FF00"/>
              </a:gs>
              <a:gs pos="68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 highlightClick="1"/>
          </p:cNvPr>
          <p:cNvSpPr/>
          <p:nvPr/>
        </p:nvSpPr>
        <p:spPr>
          <a:xfrm>
            <a:off x="6076060" y="2324456"/>
            <a:ext cx="341832" cy="3029484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 highlightClick="1"/>
          </p:cNvPr>
          <p:cNvSpPr/>
          <p:nvPr/>
        </p:nvSpPr>
        <p:spPr>
          <a:xfrm rot="5400000">
            <a:off x="6760795" y="4830864"/>
            <a:ext cx="64801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FF00"/>
              </a:gs>
              <a:gs pos="68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 highlightClick="1"/>
          </p:cNvPr>
          <p:cNvSpPr/>
          <p:nvPr/>
        </p:nvSpPr>
        <p:spPr>
          <a:xfrm rot="5400000">
            <a:off x="6723405" y="4057827"/>
            <a:ext cx="76910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 highlightClick="1"/>
          </p:cNvPr>
          <p:cNvSpPr/>
          <p:nvPr/>
        </p:nvSpPr>
        <p:spPr>
          <a:xfrm rot="5400000">
            <a:off x="6524003" y="4476570"/>
            <a:ext cx="76910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FF00"/>
              </a:gs>
              <a:gs pos="68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 highlightClick="1"/>
          </p:cNvPr>
          <p:cNvSpPr/>
          <p:nvPr/>
        </p:nvSpPr>
        <p:spPr>
          <a:xfrm>
            <a:off x="6710587" y="2763130"/>
            <a:ext cx="248895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 highlightClick="1"/>
          </p:cNvPr>
          <p:cNvSpPr/>
          <p:nvPr/>
        </p:nvSpPr>
        <p:spPr>
          <a:xfrm>
            <a:off x="6417892" y="3438257"/>
            <a:ext cx="248895" cy="361772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 highlightClick="1"/>
          </p:cNvPr>
          <p:cNvSpPr/>
          <p:nvPr/>
        </p:nvSpPr>
        <p:spPr>
          <a:xfrm rot="5400000">
            <a:off x="820004" y="4430067"/>
            <a:ext cx="189506" cy="1118787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0000"/>
              </a:gs>
              <a:gs pos="68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 highlightClick="1"/>
          </p:cNvPr>
          <p:cNvSpPr/>
          <p:nvPr/>
        </p:nvSpPr>
        <p:spPr>
          <a:xfrm rot="10800000">
            <a:off x="1471659" y="4894706"/>
            <a:ext cx="217918" cy="915431"/>
          </a:xfrm>
          <a:prstGeom prst="rect">
            <a:avLst/>
          </a:prstGeom>
          <a:gradFill flip="none" rotWithShape="1">
            <a:gsLst>
              <a:gs pos="25000">
                <a:schemeClr val="tx1"/>
              </a:gs>
              <a:gs pos="47000">
                <a:srgbClr val="FFFF00"/>
              </a:gs>
              <a:gs pos="68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 highlightClick="1"/>
          </p:cNvPr>
          <p:cNvSpPr/>
          <p:nvPr/>
        </p:nvSpPr>
        <p:spPr>
          <a:xfrm rot="16200000">
            <a:off x="5412333" y="1315698"/>
            <a:ext cx="341832" cy="1662156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 highlightClick="1"/>
          </p:cNvPr>
          <p:cNvSpPr/>
          <p:nvPr/>
        </p:nvSpPr>
        <p:spPr>
          <a:xfrm rot="16200000">
            <a:off x="5236080" y="-6054"/>
            <a:ext cx="341832" cy="3071501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 highlightClick="1"/>
          </p:cNvPr>
          <p:cNvSpPr/>
          <p:nvPr/>
        </p:nvSpPr>
        <p:spPr>
          <a:xfrm>
            <a:off x="4751981" y="2324457"/>
            <a:ext cx="341832" cy="1378910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 highlightClick="1"/>
          </p:cNvPr>
          <p:cNvSpPr/>
          <p:nvPr/>
        </p:nvSpPr>
        <p:spPr>
          <a:xfrm>
            <a:off x="3878007" y="1700613"/>
            <a:ext cx="341832" cy="1662156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 highlightClick="1"/>
          </p:cNvPr>
          <p:cNvSpPr/>
          <p:nvPr/>
        </p:nvSpPr>
        <p:spPr>
          <a:xfrm rot="16200000">
            <a:off x="5372902" y="2230188"/>
            <a:ext cx="89735" cy="635765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 highlightClick="1"/>
          </p:cNvPr>
          <p:cNvSpPr/>
          <p:nvPr/>
        </p:nvSpPr>
        <p:spPr>
          <a:xfrm rot="16200000">
            <a:off x="5713310" y="2468757"/>
            <a:ext cx="89735" cy="635765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 highlightClick="1"/>
          </p:cNvPr>
          <p:cNvSpPr/>
          <p:nvPr/>
        </p:nvSpPr>
        <p:spPr>
          <a:xfrm rot="16200000">
            <a:off x="5388660" y="2662456"/>
            <a:ext cx="89735" cy="635765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 highlightClick="1"/>
          </p:cNvPr>
          <p:cNvSpPr/>
          <p:nvPr/>
        </p:nvSpPr>
        <p:spPr>
          <a:xfrm rot="16200000">
            <a:off x="5714020" y="2902456"/>
            <a:ext cx="89735" cy="635765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 highlightClick="1"/>
          </p:cNvPr>
          <p:cNvSpPr/>
          <p:nvPr/>
        </p:nvSpPr>
        <p:spPr>
          <a:xfrm rot="16200000">
            <a:off x="5369153" y="3124984"/>
            <a:ext cx="89735" cy="635765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 highlightClick="1"/>
          </p:cNvPr>
          <p:cNvSpPr/>
          <p:nvPr/>
        </p:nvSpPr>
        <p:spPr>
          <a:xfrm rot="16200000">
            <a:off x="5713310" y="3343436"/>
            <a:ext cx="89735" cy="635765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 highlightClick="1"/>
          </p:cNvPr>
          <p:cNvSpPr/>
          <p:nvPr/>
        </p:nvSpPr>
        <p:spPr>
          <a:xfrm rot="16200000">
            <a:off x="3731320" y="2345721"/>
            <a:ext cx="341832" cy="4404998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 highlightClick="1"/>
          </p:cNvPr>
          <p:cNvSpPr/>
          <p:nvPr/>
        </p:nvSpPr>
        <p:spPr>
          <a:xfrm rot="16200000">
            <a:off x="3445816" y="2934164"/>
            <a:ext cx="341832" cy="1200134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e 4"/>
          <p:cNvSpPr/>
          <p:nvPr/>
        </p:nvSpPr>
        <p:spPr>
          <a:xfrm>
            <a:off x="7357905" y="2040496"/>
            <a:ext cx="1717705" cy="1582022"/>
          </a:xfrm>
          <a:prstGeom prst="pie">
            <a:avLst/>
          </a:prstGeom>
          <a:pattFill prst="solidDmnd">
            <a:fgClr>
              <a:schemeClr val="tx1"/>
            </a:fgClr>
            <a:bgClr>
              <a:srgbClr val="FF0000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394" r="100000">
                        <a14:foregroundMark x1="35540" y1="5682" x2="57491" y2="93750"/>
                        <a14:foregroundMark x1="63415" y1="5682" x2="41812" y2="97159"/>
                        <a14:foregroundMark x1="10801" y1="69886" x2="37282" y2="15909"/>
                        <a14:foregroundMark x1="36585" y1="9659" x2="1394" y2="23295"/>
                        <a14:foregroundMark x1="1394" y1="23295" x2="11498" y2="68750"/>
                        <a14:foregroundMark x1="15679" y1="58523" x2="28571" y2="35795"/>
                        <a14:foregroundMark x1="27178" y1="35227" x2="13240" y2="43182"/>
                        <a14:foregroundMark x1="13240" y1="42614" x2="21603" y2="27273"/>
                        <a14:foregroundMark x1="19164" y1="27841" x2="17073" y2="31818"/>
                        <a14:foregroundMark x1="17073" y1="31818" x2="15331" y2="31818"/>
                        <a14:foregroundMark x1="14634" y1="31818" x2="14634" y2="31818"/>
                        <a14:foregroundMark x1="13937" y1="31818" x2="13937" y2="31818"/>
                        <a14:foregroundMark x1="9756" y1="31818" x2="9756" y2="31818"/>
                        <a14:foregroundMark x1="9756" y1="31250" x2="9756" y2="31250"/>
                        <a14:foregroundMark x1="14286" y1="46591" x2="14286" y2="46591"/>
                        <a14:foregroundMark x1="19861" y1="69886" x2="19861" y2="69886"/>
                        <a14:foregroundMark x1="16376" y1="71023" x2="16376" y2="71023"/>
                        <a14:foregroundMark x1="21603" y1="64773" x2="21603" y2="64773"/>
                        <a14:foregroundMark x1="22997" y1="65909" x2="22997" y2="65909"/>
                        <a14:foregroundMark x1="27526" y1="56818" x2="27526" y2="56818"/>
                        <a14:foregroundMark x1="30662" y1="52273" x2="30662" y2="52273"/>
                        <a14:foregroundMark x1="32056" y1="48864" x2="32056" y2="48864"/>
                        <a14:foregroundMark x1="32056" y1="47727" x2="32056" y2="47727"/>
                        <a14:foregroundMark x1="32056" y1="46591" x2="34495" y2="41477"/>
                        <a14:foregroundMark x1="34495" y1="41477" x2="34495" y2="41477"/>
                        <a14:foregroundMark x1="35540" y1="41477" x2="37979" y2="41477"/>
                        <a14:foregroundMark x1="38328" y1="40909" x2="38328" y2="40909"/>
                        <a14:foregroundMark x1="39373" y1="40909" x2="39373" y2="40909"/>
                        <a14:foregroundMark x1="39373" y1="39773" x2="39373" y2="35227"/>
                        <a14:foregroundMark x1="39373" y1="30114" x2="39373" y2="30114"/>
                        <a14:foregroundMark x1="35889" y1="31818" x2="35889" y2="31818"/>
                        <a14:foregroundMark x1="35889" y1="33523" x2="35889" y2="27841"/>
                        <a14:foregroundMark x1="35889" y1="22159" x2="35889" y2="22159"/>
                        <a14:foregroundMark x1="34843" y1="15909" x2="34146" y2="8523"/>
                        <a14:foregroundMark x1="34146" y1="8523" x2="34146" y2="8523"/>
                        <a14:foregroundMark x1="33449" y1="7955" x2="33449" y2="7955"/>
                        <a14:foregroundMark x1="31010" y1="5682" x2="31010" y2="5682"/>
                        <a14:foregroundMark x1="28920" y1="5682" x2="27178" y2="5682"/>
                        <a14:foregroundMark x1="24042" y1="10795" x2="24042" y2="10795"/>
                        <a14:foregroundMark x1="18118" y1="17614" x2="18118" y2="17614"/>
                        <a14:foregroundMark x1="15679" y1="19886" x2="13240" y2="23864"/>
                        <a14:foregroundMark x1="10801" y1="26136" x2="9756" y2="30114"/>
                        <a14:foregroundMark x1="32056" y1="36932" x2="32056" y2="36932"/>
                        <a14:foregroundMark x1="32056" y1="35227" x2="32056" y2="35227"/>
                        <a14:foregroundMark x1="18815" y1="52273" x2="18815" y2="52273"/>
                        <a14:foregroundMark x1="18815" y1="52841" x2="18815" y2="52841"/>
                        <a14:foregroundMark x1="16376" y1="45455" x2="22300" y2="40909"/>
                        <a14:foregroundMark x1="40767" y1="41477" x2="40767" y2="41477"/>
                        <a14:foregroundMark x1="68293" y1="8523" x2="68293" y2="8523"/>
                        <a14:foregroundMark x1="65157" y1="7955" x2="65157" y2="7955"/>
                        <a14:foregroundMark x1="78397" y1="16477" x2="78397" y2="16477"/>
                        <a14:foregroundMark x1="74216" y1="13636" x2="74216" y2="13636"/>
                        <a14:foregroundMark x1="77352" y1="10227" x2="77352" y2="10227"/>
                        <a14:foregroundMark x1="79443" y1="14205" x2="79791" y2="18182"/>
                        <a14:foregroundMark x1="79791" y1="22159" x2="79791" y2="22159"/>
                        <a14:foregroundMark x1="80139" y1="26136" x2="80139" y2="26136"/>
                        <a14:foregroundMark x1="77352" y1="28977" x2="77352" y2="28977"/>
                        <a14:foregroundMark x1="75958" y1="30114" x2="73868" y2="31818"/>
                        <a14:foregroundMark x1="72822" y1="32955" x2="72822" y2="32955"/>
                        <a14:foregroundMark x1="70383" y1="33523" x2="70383" y2="33523"/>
                        <a14:foregroundMark x1="69338" y1="26136" x2="69338" y2="26136"/>
                        <a14:foregroundMark x1="69338" y1="20455" x2="69338" y2="20455"/>
                        <a14:foregroundMark x1="69338" y1="17614" x2="69338" y2="17614"/>
                        <a14:foregroundMark x1="68293" y1="18182" x2="66899" y2="22159"/>
                        <a14:foregroundMark x1="65505" y1="24432" x2="65505" y2="24432"/>
                        <a14:foregroundMark x1="62718" y1="27841" x2="61672" y2="31818"/>
                        <a14:foregroundMark x1="59582" y1="35227" x2="58188" y2="37500"/>
                        <a14:foregroundMark x1="58188" y1="44886" x2="58188" y2="44886"/>
                        <a14:foregroundMark x1="59930" y1="43182" x2="59930" y2="43182"/>
                        <a14:foregroundMark x1="68293" y1="56250" x2="68293" y2="56250"/>
                        <a14:foregroundMark x1="73868" y1="60795" x2="73868" y2="60795"/>
                        <a14:foregroundMark x1="71080" y1="51136" x2="71080" y2="51136"/>
                        <a14:foregroundMark x1="71429" y1="50568" x2="78397" y2="47159"/>
                        <a14:foregroundMark x1="80139" y1="45455" x2="80139" y2="45455"/>
                        <a14:foregroundMark x1="81882" y1="43182" x2="83624" y2="41477"/>
                        <a14:foregroundMark x1="88153" y1="36932" x2="88153" y2="36932"/>
                        <a14:foregroundMark x1="88502" y1="36932" x2="88502" y2="36932"/>
                        <a14:foregroundMark x1="86760" y1="41477" x2="84321" y2="47727"/>
                        <a14:foregroundMark x1="84321" y1="49432" x2="83624" y2="52273"/>
                        <a14:foregroundMark x1="82230" y1="56250" x2="80139" y2="60227"/>
                        <a14:foregroundMark x1="80139" y1="60227" x2="80139" y2="60227"/>
                        <a14:foregroundMark x1="79791" y1="64205" x2="79791" y2="64205"/>
                        <a14:foregroundMark x1="79443" y1="67045" x2="79443" y2="67045"/>
                        <a14:foregroundMark x1="79443" y1="67045" x2="79443" y2="67045"/>
                        <a14:foregroundMark x1="89547" y1="56250" x2="89547" y2="56250"/>
                        <a14:foregroundMark x1="89547" y1="56250" x2="89547" y2="56250"/>
                        <a14:foregroundMark x1="91986" y1="40909" x2="91986" y2="40909"/>
                        <a14:foregroundMark x1="91986" y1="40909" x2="91986" y2="40909"/>
                        <a14:foregroundMark x1="86760" y1="66477" x2="86760" y2="66477"/>
                        <a14:foregroundMark x1="86760" y1="66477" x2="86760" y2="66477"/>
                        <a14:foregroundMark x1="88502" y1="60227" x2="88502" y2="60227"/>
                        <a14:foregroundMark x1="91638" y1="37500" x2="91638" y2="37500"/>
                        <a14:foregroundMark x1="89199" y1="32955" x2="89199" y2="32955"/>
                        <a14:foregroundMark x1="85714" y1="28977" x2="85714" y2="28977"/>
                        <a14:foregroundMark x1="80139" y1="30114" x2="80139" y2="30114"/>
                        <a14:foregroundMark x1="79791" y1="35227" x2="79791" y2="35227"/>
                        <a14:foregroundMark x1="70383" y1="35795" x2="70383" y2="35795"/>
                        <a14:foregroundMark x1="65157" y1="36932" x2="65157" y2="36932"/>
                        <a14:foregroundMark x1="58188" y1="95455" x2="58188" y2="95455"/>
                        <a14:foregroundMark x1="56794" y1="91477" x2="56794" y2="91477"/>
                        <a14:foregroundMark x1="53659" y1="83523" x2="34843" y2="397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57905" y="5257800"/>
            <a:ext cx="1735257" cy="1064130"/>
          </a:xfrm>
          <a:prstGeom prst="rect">
            <a:avLst/>
          </a:prstGeom>
          <a:scene3d>
            <a:camera prst="obliqueBottomRight"/>
            <a:lightRig rig="threePt" dir="t"/>
          </a:scene3d>
          <a:sp3d extrusionH="76200" contourW="12700">
            <a:bevelT w="12700" h="95250"/>
            <a:extrusionClr>
              <a:schemeClr val="tx1"/>
            </a:extrusionClr>
            <a:contourClr>
              <a:srgbClr val="FFFF00"/>
            </a:contourClr>
          </a:sp3d>
        </p:spPr>
      </p:pic>
      <p:sp>
        <p:nvSpPr>
          <p:cNvPr id="43" name="Rectangle 42">
            <a:hlinkHover r:id="" action="ppaction://hlinkshowjump?jump=nextslide" highlightClick="1"/>
          </p:cNvPr>
          <p:cNvSpPr/>
          <p:nvPr/>
        </p:nvSpPr>
        <p:spPr>
          <a:xfrm>
            <a:off x="2665773" y="689313"/>
            <a:ext cx="341832" cy="3014053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 highlightClick="1"/>
          </p:cNvPr>
          <p:cNvSpPr/>
          <p:nvPr/>
        </p:nvSpPr>
        <p:spPr>
          <a:xfrm rot="5400000">
            <a:off x="4809245" y="-1112327"/>
            <a:ext cx="341832" cy="3945112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 highlightClick="1"/>
          </p:cNvPr>
          <p:cNvSpPr/>
          <p:nvPr/>
        </p:nvSpPr>
        <p:spPr>
          <a:xfrm rot="5400000">
            <a:off x="4401083" y="-4388337"/>
            <a:ext cx="341832" cy="9144001"/>
          </a:xfrm>
          <a:prstGeom prst="rect">
            <a:avLst/>
          </a:prstGeom>
          <a:gradFill flip="none" rotWithShape="1">
            <a:gsLst>
              <a:gs pos="21000">
                <a:schemeClr val="tx1"/>
              </a:gs>
              <a:gs pos="47000">
                <a:srgbClr val="FF0000"/>
              </a:gs>
              <a:gs pos="64000">
                <a:schemeClr val="tx1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Half Frame 46">
            <a:hlinkHover r:id="" action="ppaction://hlinkshowjump?jump=nextslide"/>
          </p:cNvPr>
          <p:cNvSpPr/>
          <p:nvPr/>
        </p:nvSpPr>
        <p:spPr>
          <a:xfrm rot="10800000">
            <a:off x="5589158" y="3901684"/>
            <a:ext cx="491421" cy="50354"/>
          </a:xfrm>
          <a:prstGeom prst="halfFrame">
            <a:avLst/>
          </a:prstGeom>
          <a:gradFill flip="none" rotWithShape="1">
            <a:gsLst>
              <a:gs pos="38000">
                <a:schemeClr val="tx1"/>
              </a:gs>
              <a:gs pos="54000">
                <a:srgbClr val="FFFF00"/>
              </a:gs>
              <a:gs pos="97000">
                <a:schemeClr val="tx1"/>
              </a:gs>
              <a:gs pos="14000">
                <a:srgbClr val="FFFF00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Half Frame 47">
            <a:hlinkHover r:id="" action="ppaction://hlinkshowjump?jump=nextslide"/>
          </p:cNvPr>
          <p:cNvSpPr/>
          <p:nvPr/>
        </p:nvSpPr>
        <p:spPr>
          <a:xfrm rot="10800000">
            <a:off x="5589157" y="4039778"/>
            <a:ext cx="491421" cy="50354"/>
          </a:xfrm>
          <a:prstGeom prst="halfFrame">
            <a:avLst/>
          </a:prstGeom>
          <a:gradFill flip="none" rotWithShape="1">
            <a:gsLst>
              <a:gs pos="38000">
                <a:schemeClr val="tx1"/>
              </a:gs>
              <a:gs pos="54000">
                <a:srgbClr val="FFFF00"/>
              </a:gs>
              <a:gs pos="97000">
                <a:schemeClr val="tx1"/>
              </a:gs>
              <a:gs pos="14000">
                <a:srgbClr val="FFFF00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Half Frame 48">
            <a:hlinkHover r:id="" action="ppaction://hlinkshowjump?jump=nextslide"/>
          </p:cNvPr>
          <p:cNvSpPr/>
          <p:nvPr/>
        </p:nvSpPr>
        <p:spPr>
          <a:xfrm rot="10800000">
            <a:off x="5581454" y="4208540"/>
            <a:ext cx="491421" cy="50354"/>
          </a:xfrm>
          <a:prstGeom prst="halfFrame">
            <a:avLst/>
          </a:prstGeom>
          <a:gradFill flip="none" rotWithShape="1">
            <a:gsLst>
              <a:gs pos="38000">
                <a:schemeClr val="tx1"/>
              </a:gs>
              <a:gs pos="54000">
                <a:srgbClr val="FFFF00"/>
              </a:gs>
              <a:gs pos="97000">
                <a:schemeClr val="tx1"/>
              </a:gs>
              <a:gs pos="14000">
                <a:srgbClr val="FFFF00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Half Frame 4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0800000">
            <a:off x="5572259" y="3767460"/>
            <a:ext cx="491421" cy="50354"/>
          </a:xfrm>
          <a:prstGeom prst="halfFrame">
            <a:avLst/>
          </a:prstGeom>
          <a:gradFill flip="none" rotWithShape="1">
            <a:gsLst>
              <a:gs pos="38000">
                <a:schemeClr val="tx1"/>
              </a:gs>
              <a:gs pos="54000">
                <a:srgbClr val="FFFF00"/>
              </a:gs>
              <a:gs pos="97000">
                <a:schemeClr val="tx1"/>
              </a:gs>
              <a:gs pos="14000">
                <a:srgbClr val="FFFF00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146549" y="608220"/>
            <a:ext cx="554784" cy="67062"/>
          </a:xfrm>
          <a:prstGeom prst="rect">
            <a:avLst/>
          </a:prstGeom>
        </p:spPr>
      </p:pic>
      <p:sp>
        <p:nvSpPr>
          <p:cNvPr id="50" name="Half Frame 4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2334211" y="1245918"/>
            <a:ext cx="491421" cy="50354"/>
          </a:xfrm>
          <a:prstGeom prst="halfFrame">
            <a:avLst/>
          </a:prstGeom>
          <a:gradFill flip="none" rotWithShape="1">
            <a:gsLst>
              <a:gs pos="38000">
                <a:schemeClr val="tx1"/>
              </a:gs>
              <a:gs pos="54000">
                <a:srgbClr val="FFFF00"/>
              </a:gs>
              <a:gs pos="97000">
                <a:schemeClr val="tx1"/>
              </a:gs>
              <a:gs pos="14000">
                <a:srgbClr val="FFFF00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25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62000" decel="31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-0.32969 -0.0009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3" y="-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-0.33611 0.00023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1111E-6 L -0.30052 0.00278 " pathEditMode="relative" rAng="0" ptsTypes="AA">
                                      <p:cBhvr>
                                        <p:cTn id="12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35" y="13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7.40741E-7 L -0.15034 -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-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712 -0.00996 L -0.15747 -0.0113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17" y="-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0.00278 -0.09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-4.0766E-17 -4.07407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7" grpId="0" animBg="1"/>
      <p:bldP spid="48" grpId="0" animBg="1"/>
      <p:bldP spid="49" grpId="0" animBg="1"/>
      <p:bldP spid="46" grpId="0" animBg="1"/>
      <p:bldP spid="50" grpId="0" animBg="1"/>
      <p:bldP spid="5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000">
              <a:schemeClr val="bg1"/>
            </a:gs>
            <a:gs pos="52000">
              <a:srgbClr val="FFFF00"/>
            </a:gs>
            <a:gs pos="94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472156" y="5257800"/>
            <a:ext cx="213644" cy="2649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6383708" y="6007693"/>
            <a:ext cx="700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Next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896" y="959767"/>
            <a:ext cx="6742760" cy="504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281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500" advClick="0">
        <p:sndAc>
          <p:stSnd>
            <p:snd r:embed="rId2" name="drumroll.wav"/>
          </p:stSnd>
        </p:sndAc>
      </p:transition>
    </mc:Choice>
    <mc:Fallback xmlns="">
      <p:transition spd="slow" advClick="0">
        <p:sndAc>
          <p:stSnd>
            <p:snd r:embed="rId5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430495" y="5947874"/>
            <a:ext cx="510610" cy="480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839" y="1735582"/>
            <a:ext cx="3520822" cy="27693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0495" y="4965107"/>
            <a:ext cx="132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Home</a:t>
            </a:r>
            <a:r>
              <a:rPr lang="en-US" dirty="0" smtClean="0"/>
              <a:t> </a:t>
            </a:r>
            <a:r>
              <a:rPr lang="en-US" dirty="0" smtClean="0">
                <a:hlinkClick r:id="" action="ppaction://hlinkshowjump?jump=firstslide"/>
              </a:rPr>
              <a:t>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45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>
        <p:sndAc>
          <p:stSnd>
            <p:snd r:embed="rId2" name="applause.wav"/>
          </p:stSnd>
        </p:sndAc>
      </p:transition>
    </mc:Choice>
    <mc:Fallback xmlns="">
      <p:transition spd="slow" advClick="0"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775" y="47002"/>
            <a:ext cx="6810998" cy="6810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187" y="5691500"/>
            <a:ext cx="76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153</TotalTime>
  <Words>9</Words>
  <Application>Microsoft Office PowerPoint</Application>
  <PresentationFormat>Letter Paper (8.5x11 in)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Arnprior</vt:lpstr>
      <vt:lpstr>Bernard MT Condensed</vt:lpstr>
      <vt:lpstr>Calibri</vt:lpstr>
      <vt:lpstr>Calibri Light</vt:lpstr>
      <vt:lpstr>Office Theme</vt:lpstr>
      <vt:lpstr>Retrospect</vt:lpstr>
      <vt:lpstr>Maze! 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Amazing Maze</dc:title>
  <dc:creator>Hector Aguiar</dc:creator>
  <cp:lastModifiedBy>Hector Aguiar</cp:lastModifiedBy>
  <cp:revision>20</cp:revision>
  <dcterms:created xsi:type="dcterms:W3CDTF">2015-03-10T19:02:24Z</dcterms:created>
  <dcterms:modified xsi:type="dcterms:W3CDTF">2015-03-16T19:39:05Z</dcterms:modified>
</cp:coreProperties>
</file>