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DB57-5FD2-4AD2-8B5A-23AA469452B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366D0-9E24-44FC-8822-A274B0C8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019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DB57-5FD2-4AD2-8B5A-23AA469452B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366D0-9E24-44FC-8822-A274B0C8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2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DB57-5FD2-4AD2-8B5A-23AA469452B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366D0-9E24-44FC-8822-A274B0C8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305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DB57-5FD2-4AD2-8B5A-23AA469452B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366D0-9E24-44FC-8822-A274B0C8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551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DB57-5FD2-4AD2-8B5A-23AA469452B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366D0-9E24-44FC-8822-A274B0C8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947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DB57-5FD2-4AD2-8B5A-23AA469452B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366D0-9E24-44FC-8822-A274B0C8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971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DB57-5FD2-4AD2-8B5A-23AA469452B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366D0-9E24-44FC-8822-A274B0C8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187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DB57-5FD2-4AD2-8B5A-23AA469452B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366D0-9E24-44FC-8822-A274B0C8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885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DB57-5FD2-4AD2-8B5A-23AA469452B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366D0-9E24-44FC-8822-A274B0C8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102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DB57-5FD2-4AD2-8B5A-23AA469452B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366D0-9E24-44FC-8822-A274B0C8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195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DB57-5FD2-4AD2-8B5A-23AA469452B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366D0-9E24-44FC-8822-A274B0C8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758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1DB57-5FD2-4AD2-8B5A-23AA469452BF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366D0-9E24-44FC-8822-A274B0C8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566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nprior" panose="02000400000000000000" pitchFamily="2" charset="0"/>
              </a:rPr>
              <a:t>The Maze</a:t>
            </a:r>
            <a:endParaRPr lang="en-US" dirty="0">
              <a:latin typeface="Arnprior" panose="020004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rnprior" panose="02000400000000000000" pitchFamily="2" charset="0"/>
              </a:rPr>
              <a:t>Get to the end!</a:t>
            </a:r>
            <a:endParaRPr lang="en-US" dirty="0">
              <a:latin typeface="Arnprior" panose="02000400000000000000" pitchFamily="2" charset="0"/>
            </a:endParaRPr>
          </a:p>
        </p:txBody>
      </p:sp>
      <p:sp>
        <p:nvSpPr>
          <p:cNvPr id="5" name="Oval 4">
            <a:hlinkClick r:id="" action="ppaction://hlinkshowjump?jump=nextslide"/>
          </p:cNvPr>
          <p:cNvSpPr/>
          <p:nvPr/>
        </p:nvSpPr>
        <p:spPr>
          <a:xfrm>
            <a:off x="113232" y="5711996"/>
            <a:ext cx="572568" cy="105220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ernard MT Condensed" panose="020508060609050204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3000" y="5914934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Click To Start</a:t>
            </a:r>
            <a:endParaRPr lang="en-US" dirty="0"/>
          </a:p>
        </p:txBody>
      </p:sp>
      <p:sp>
        <p:nvSpPr>
          <p:cNvPr id="6" name="Notched Right Arrow 5"/>
          <p:cNvSpPr/>
          <p:nvPr/>
        </p:nvSpPr>
        <p:spPr>
          <a:xfrm flipH="1">
            <a:off x="752030" y="6037107"/>
            <a:ext cx="487110" cy="401983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029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505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144445" y="5267545"/>
            <a:ext cx="649480" cy="14702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flipH="1">
            <a:off x="1319123" y="625582"/>
            <a:ext cx="308476" cy="61187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H="1">
            <a:off x="854052" y="4781814"/>
            <a:ext cx="308479" cy="683941"/>
          </a:xfrm>
          <a:prstGeom prst="rect">
            <a:avLst/>
          </a:prstGeom>
        </p:spPr>
      </p:pic>
      <p:pic>
        <p:nvPicPr>
          <p:cNvPr id="8" name="Picture 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797"/>
            <a:ext cx="111177" cy="6860797"/>
          </a:xfrm>
          <a:prstGeom prst="rect">
            <a:avLst/>
          </a:prstGeom>
        </p:spPr>
      </p:pic>
      <p:pic>
        <p:nvPicPr>
          <p:cNvPr id="9" name="Picture 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32903" y="-2795"/>
            <a:ext cx="109738" cy="6858594"/>
          </a:xfrm>
          <a:prstGeom prst="rect">
            <a:avLst/>
          </a:prstGeom>
        </p:spPr>
      </p:pic>
      <p:pic>
        <p:nvPicPr>
          <p:cNvPr id="11" name="Picture 1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44492" y="2300688"/>
            <a:ext cx="121715" cy="8988509"/>
          </a:xfrm>
          <a:prstGeom prst="rect">
            <a:avLst/>
          </a:prstGeom>
        </p:spPr>
      </p:pic>
      <p:pic>
        <p:nvPicPr>
          <p:cNvPr id="12" name="Picture 1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225" y="-2797"/>
            <a:ext cx="8992379" cy="121931"/>
          </a:xfrm>
          <a:prstGeom prst="rect">
            <a:avLst/>
          </a:prstGeom>
        </p:spPr>
      </p:pic>
      <p:sp>
        <p:nvSpPr>
          <p:cNvPr id="19" name="Block Arc 18">
            <a:hlinkHover r:id="" action="ppaction://hlinkshowjump?jump=nextslide"/>
          </p:cNvPr>
          <p:cNvSpPr/>
          <p:nvPr/>
        </p:nvSpPr>
        <p:spPr>
          <a:xfrm>
            <a:off x="589497" y="69375"/>
            <a:ext cx="1854343" cy="1579481"/>
          </a:xfrm>
          <a:prstGeom prst="blockArc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" name="Picture 1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384" y="4474458"/>
            <a:ext cx="978226" cy="310923"/>
          </a:xfrm>
          <a:prstGeom prst="rect">
            <a:avLst/>
          </a:prstGeom>
        </p:spPr>
      </p:pic>
      <p:pic>
        <p:nvPicPr>
          <p:cNvPr id="3" name="Picture 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4396" y="3956728"/>
            <a:ext cx="690732" cy="310923"/>
          </a:xfrm>
          <a:prstGeom prst="rect">
            <a:avLst/>
          </a:prstGeom>
        </p:spPr>
      </p:pic>
      <p:pic>
        <p:nvPicPr>
          <p:cNvPr id="6" name="Picture 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028" y="3445399"/>
            <a:ext cx="981541" cy="310923"/>
          </a:xfrm>
          <a:prstGeom prst="rect">
            <a:avLst/>
          </a:prstGeom>
        </p:spPr>
      </p:pic>
      <p:pic>
        <p:nvPicPr>
          <p:cNvPr id="10" name="Picture 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4396" y="2949455"/>
            <a:ext cx="691858" cy="310923"/>
          </a:xfrm>
          <a:prstGeom prst="rect">
            <a:avLst/>
          </a:prstGeom>
        </p:spPr>
      </p:pic>
      <p:pic>
        <p:nvPicPr>
          <p:cNvPr id="13" name="Picture 1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4396" y="1980502"/>
            <a:ext cx="688908" cy="310923"/>
          </a:xfrm>
          <a:prstGeom prst="rect">
            <a:avLst/>
          </a:prstGeom>
        </p:spPr>
      </p:pic>
      <p:pic>
        <p:nvPicPr>
          <p:cNvPr id="15" name="Picture 1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410" y="2473650"/>
            <a:ext cx="981541" cy="31092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382" y="1541539"/>
            <a:ext cx="981541" cy="31092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4396" y="1041124"/>
            <a:ext cx="688908" cy="31092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-41166" y="3129021"/>
            <a:ext cx="6426946" cy="31092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21298" y="111037"/>
            <a:ext cx="981541" cy="31092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26459" y="297787"/>
            <a:ext cx="981541" cy="310923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62752" y="558217"/>
            <a:ext cx="981541" cy="31092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10677" y="47707"/>
            <a:ext cx="981541" cy="31092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188" y="119134"/>
            <a:ext cx="1286325" cy="31092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949" y="600539"/>
            <a:ext cx="981541" cy="31092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561" y="367216"/>
            <a:ext cx="981541" cy="310923"/>
          </a:xfrm>
          <a:prstGeom prst="rect">
            <a:avLst/>
          </a:prstGeom>
        </p:spPr>
      </p:pic>
      <p:pic>
        <p:nvPicPr>
          <p:cNvPr id="36" name="Picture 3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1607540" y="5044399"/>
            <a:ext cx="2219377" cy="674584"/>
          </a:xfrm>
          <a:prstGeom prst="rect">
            <a:avLst/>
          </a:prstGeom>
        </p:spPr>
      </p:pic>
      <p:sp>
        <p:nvSpPr>
          <p:cNvPr id="44" name="Multiply 43">
            <a:hlinkHover r:id="" action="ppaction://hlinkshowjump?jump=nextslide"/>
          </p:cNvPr>
          <p:cNvSpPr/>
          <p:nvPr/>
        </p:nvSpPr>
        <p:spPr>
          <a:xfrm>
            <a:off x="2191721" y="-173857"/>
            <a:ext cx="992066" cy="5241207"/>
          </a:xfrm>
          <a:prstGeom prst="mathMultiply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4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82215" y="1050641"/>
            <a:ext cx="755970" cy="2792210"/>
          </a:xfrm>
          <a:prstGeom prst="rect">
            <a:avLst/>
          </a:prstGeom>
        </p:spPr>
      </p:pic>
      <p:sp>
        <p:nvSpPr>
          <p:cNvPr id="14" name="Isosceles Triangle 13">
            <a:hlinkHover r:id="" action="ppaction://hlinkshowjump?jump=nextslide"/>
          </p:cNvPr>
          <p:cNvSpPr/>
          <p:nvPr/>
        </p:nvSpPr>
        <p:spPr>
          <a:xfrm rot="16200000">
            <a:off x="2679951" y="4131164"/>
            <a:ext cx="201870" cy="1011448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Heart 33"/>
          <p:cNvSpPr/>
          <p:nvPr/>
        </p:nvSpPr>
        <p:spPr>
          <a:xfrm>
            <a:off x="2079181" y="6491597"/>
            <a:ext cx="294555" cy="242488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6200000">
            <a:off x="2300509" y="5841583"/>
            <a:ext cx="1066892" cy="225572"/>
          </a:xfrm>
          <a:prstGeom prst="rect">
            <a:avLst/>
          </a:prstGeom>
        </p:spPr>
      </p:pic>
      <p:pic>
        <p:nvPicPr>
          <p:cNvPr id="37" name="Picture 36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60877" y="5774513"/>
            <a:ext cx="1066892" cy="225572"/>
          </a:xfrm>
          <a:prstGeom prst="rect">
            <a:avLst/>
          </a:prstGeom>
        </p:spPr>
      </p:pic>
      <p:pic>
        <p:nvPicPr>
          <p:cNvPr id="38" name="Picture 37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60877" y="6112835"/>
            <a:ext cx="1066892" cy="225572"/>
          </a:xfrm>
          <a:prstGeom prst="rect">
            <a:avLst/>
          </a:prstGeom>
        </p:spPr>
      </p:pic>
      <p:pic>
        <p:nvPicPr>
          <p:cNvPr id="39" name="Picture 3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60877" y="5492566"/>
            <a:ext cx="1066892" cy="225572"/>
          </a:xfrm>
          <a:prstGeom prst="rect">
            <a:avLst/>
          </a:prstGeom>
        </p:spPr>
      </p:pic>
      <p:pic>
        <p:nvPicPr>
          <p:cNvPr id="40" name="Picture 3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60877" y="5153993"/>
            <a:ext cx="1066892" cy="225572"/>
          </a:xfrm>
          <a:prstGeom prst="rect">
            <a:avLst/>
          </a:prstGeom>
        </p:spPr>
      </p:pic>
      <p:pic>
        <p:nvPicPr>
          <p:cNvPr id="41" name="Picture 4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60877" y="4807177"/>
            <a:ext cx="1066892" cy="225572"/>
          </a:xfrm>
          <a:prstGeom prst="rect">
            <a:avLst/>
          </a:prstGeom>
        </p:spPr>
      </p:pic>
      <p:sp>
        <p:nvSpPr>
          <p:cNvPr id="42" name="Smiley Face 41">
            <a:hlinkHover r:id="" action="ppaction://hlinkshowjump?jump=nextslide"/>
          </p:cNvPr>
          <p:cNvSpPr/>
          <p:nvPr/>
        </p:nvSpPr>
        <p:spPr>
          <a:xfrm>
            <a:off x="6349838" y="144286"/>
            <a:ext cx="1164997" cy="1153392"/>
          </a:xfrm>
          <a:prstGeom prst="smileyFac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97471" y="119134"/>
            <a:ext cx="1176630" cy="116443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582011" y="6393676"/>
            <a:ext cx="571231" cy="36933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rgbClr val="FF0000"/>
                </a:solidFill>
              </a:rPr>
              <a:t>CLICK TO WIN</a:t>
            </a:r>
            <a:endParaRPr lang="en-US" sz="900" dirty="0">
              <a:solidFill>
                <a:srgbClr val="FF0000"/>
              </a:solidFill>
            </a:endParaRPr>
          </a:p>
        </p:txBody>
      </p:sp>
      <p:pic>
        <p:nvPicPr>
          <p:cNvPr id="29" name="Picture 2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88605" y="131459"/>
            <a:ext cx="1176630" cy="1164437"/>
          </a:xfrm>
          <a:prstGeom prst="rect">
            <a:avLst/>
          </a:prstGeom>
        </p:spPr>
      </p:pic>
      <p:pic>
        <p:nvPicPr>
          <p:cNvPr id="30" name="Picture 29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822855" y="131459"/>
            <a:ext cx="1176630" cy="1164437"/>
          </a:xfrm>
          <a:prstGeom prst="rect">
            <a:avLst/>
          </a:prstGeom>
        </p:spPr>
      </p:pic>
      <p:pic>
        <p:nvPicPr>
          <p:cNvPr id="31" name="Picture 30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88605" y="1636305"/>
            <a:ext cx="1176630" cy="1164437"/>
          </a:xfrm>
          <a:prstGeom prst="rect">
            <a:avLst/>
          </a:prstGeom>
        </p:spPr>
      </p:pic>
      <p:pic>
        <p:nvPicPr>
          <p:cNvPr id="32" name="Picture 3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97471" y="1642428"/>
            <a:ext cx="1176630" cy="1164437"/>
          </a:xfrm>
          <a:prstGeom prst="rect">
            <a:avLst/>
          </a:prstGeom>
        </p:spPr>
      </p:pic>
      <p:pic>
        <p:nvPicPr>
          <p:cNvPr id="33" name="Picture 3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47243" y="1636305"/>
            <a:ext cx="1176630" cy="1164437"/>
          </a:xfrm>
          <a:prstGeom prst="rect">
            <a:avLst/>
          </a:prstGeom>
        </p:spPr>
      </p:pic>
      <p:pic>
        <p:nvPicPr>
          <p:cNvPr id="43" name="Picture 4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820722" y="1633613"/>
            <a:ext cx="1176630" cy="1164437"/>
          </a:xfrm>
          <a:prstGeom prst="rect">
            <a:avLst/>
          </a:prstGeom>
        </p:spPr>
      </p:pic>
      <p:pic>
        <p:nvPicPr>
          <p:cNvPr id="45" name="Picture 4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86703" y="3195942"/>
            <a:ext cx="1176630" cy="1164437"/>
          </a:xfrm>
          <a:prstGeom prst="rect">
            <a:avLst/>
          </a:prstGeom>
        </p:spPr>
      </p:pic>
      <p:pic>
        <p:nvPicPr>
          <p:cNvPr id="46" name="Picture 45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86703" y="4794107"/>
            <a:ext cx="1176630" cy="1164437"/>
          </a:xfrm>
          <a:prstGeom prst="rect">
            <a:avLst/>
          </a:prstGeom>
        </p:spPr>
      </p:pic>
      <p:pic>
        <p:nvPicPr>
          <p:cNvPr id="48" name="Picture 47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92222" y="4794107"/>
            <a:ext cx="1176630" cy="1164437"/>
          </a:xfrm>
          <a:prstGeom prst="rect">
            <a:avLst/>
          </a:prstGeom>
        </p:spPr>
      </p:pic>
      <p:pic>
        <p:nvPicPr>
          <p:cNvPr id="49" name="Picture 4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820722" y="4794107"/>
            <a:ext cx="1176630" cy="1164437"/>
          </a:xfrm>
          <a:prstGeom prst="rect">
            <a:avLst/>
          </a:prstGeom>
        </p:spPr>
      </p:pic>
      <p:pic>
        <p:nvPicPr>
          <p:cNvPr id="50" name="Picture 49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44021" y="4794107"/>
            <a:ext cx="1176630" cy="1164437"/>
          </a:xfrm>
          <a:prstGeom prst="rect">
            <a:avLst/>
          </a:prstGeom>
        </p:spPr>
      </p:pic>
      <p:pic>
        <p:nvPicPr>
          <p:cNvPr id="51" name="Picture 50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92222" y="3195942"/>
            <a:ext cx="1176630" cy="1164437"/>
          </a:xfrm>
          <a:prstGeom prst="rect">
            <a:avLst/>
          </a:prstGeom>
        </p:spPr>
      </p:pic>
      <p:pic>
        <p:nvPicPr>
          <p:cNvPr id="52" name="Picture 5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45559" y="3194585"/>
            <a:ext cx="1176630" cy="1164437"/>
          </a:xfrm>
          <a:prstGeom prst="rect">
            <a:avLst/>
          </a:prstGeom>
        </p:spPr>
      </p:pic>
      <p:pic>
        <p:nvPicPr>
          <p:cNvPr id="53" name="Picture 5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820722" y="3195942"/>
            <a:ext cx="1176630" cy="1164437"/>
          </a:xfrm>
          <a:prstGeom prst="rect">
            <a:avLst/>
          </a:prstGeom>
        </p:spPr>
      </p:pic>
      <p:sp>
        <p:nvSpPr>
          <p:cNvPr id="54" name="Oval 53">
            <a:hlinkClick r:id="" action="ppaction://hlinkshowjump?jump=lastslide"/>
          </p:cNvPr>
          <p:cNvSpPr/>
          <p:nvPr/>
        </p:nvSpPr>
        <p:spPr>
          <a:xfrm>
            <a:off x="3745917" y="492082"/>
            <a:ext cx="90237" cy="92805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5206611" y="2816059"/>
            <a:ext cx="2205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Find The Right 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12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5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-0.00139 L -0.06458 0.0004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60" y="9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11111E-6 L -0.07466 0.0013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33" y="6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44444E-6 L -0.07518 0.00231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67" y="11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11111E-6 L -0.0658 0.00139 " pathEditMode="relative" rAng="0" ptsTypes="AA">
                                      <p:cBhvr>
                                        <p:cTn id="16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99" y="6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33333E-6 L -0.0658 0.00996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99" y="48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7037E-7 L -0.06285 0.00232 " pathEditMode="relative" rAng="0" ptsTypes="AA">
                                      <p:cBhvr>
                                        <p:cTn id="20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42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repeatCount="indefinite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96296E-6 L -0.00087 0.08935 " pathEditMode="relative" rAng="0" ptsTypes="AA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4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44" grpId="0" animBg="1" autoUpdateAnimBg="0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aveuse" panose="02000700000000000000" pitchFamily="2" charset="0"/>
              </a:rPr>
              <a:t>You goofed </a:t>
            </a:r>
            <a:br>
              <a:rPr lang="en-US" dirty="0" smtClean="0">
                <a:latin typeface="Baveuse" panose="02000700000000000000" pitchFamily="2" charset="0"/>
              </a:rPr>
            </a:br>
            <a:r>
              <a:rPr lang="en-US" dirty="0" smtClean="0">
                <a:latin typeface="Baveuse" panose="02000700000000000000" pitchFamily="2" charset="0"/>
              </a:rPr>
              <a:t>man</a:t>
            </a:r>
            <a:endParaRPr lang="en-US" dirty="0">
              <a:latin typeface="Baveuse" panose="020007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 lose </a:t>
            </a:r>
            <a:endParaRPr lang="en-US" dirty="0"/>
          </a:p>
        </p:txBody>
      </p:sp>
      <p:sp>
        <p:nvSpPr>
          <p:cNvPr id="5" name="Oval 4">
            <a:hlinkClick r:id="rId2" action="ppaction://hlinksldjump"/>
          </p:cNvPr>
          <p:cNvSpPr/>
          <p:nvPr/>
        </p:nvSpPr>
        <p:spPr>
          <a:xfrm rot="16200000">
            <a:off x="-286282" y="5811140"/>
            <a:ext cx="1333143" cy="7605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60578" y="6006762"/>
            <a:ext cx="163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Try Again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8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Baveuse" panose="02000700000000000000" pitchFamily="2" charset="0"/>
              </a:rPr>
              <a:t>Somehow you have managed to win </a:t>
            </a:r>
            <a:endParaRPr lang="en-US" dirty="0">
              <a:latin typeface="Baveuse" panose="020007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5650" y="3398433"/>
            <a:ext cx="2638425" cy="3459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293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178</TotalTime>
  <Words>29</Words>
  <Application>Microsoft Office PowerPoint</Application>
  <PresentationFormat>Letter Paper (8.5x11 in)</PresentationFormat>
  <Paragraphs>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Arnprior</vt:lpstr>
      <vt:lpstr>Baveuse</vt:lpstr>
      <vt:lpstr>Bernard MT Condensed</vt:lpstr>
      <vt:lpstr>Calibri</vt:lpstr>
      <vt:lpstr>Calibri Light</vt:lpstr>
      <vt:lpstr>Office Theme</vt:lpstr>
      <vt:lpstr>The Maze</vt:lpstr>
      <vt:lpstr>PowerPoint Presentation</vt:lpstr>
      <vt:lpstr>PowerPoint Presentation</vt:lpstr>
      <vt:lpstr>You goofed  man</vt:lpstr>
      <vt:lpstr>Somehow you have managed to win 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Maze</dc:title>
  <dc:creator>Jacob Moyes</dc:creator>
  <cp:lastModifiedBy>Jacob Moyes</cp:lastModifiedBy>
  <cp:revision>23</cp:revision>
  <dcterms:created xsi:type="dcterms:W3CDTF">2015-03-10T19:02:06Z</dcterms:created>
  <dcterms:modified xsi:type="dcterms:W3CDTF">2015-03-17T19:05:24Z</dcterms:modified>
</cp:coreProperties>
</file>