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B9181-FA96-4A8B-9436-4F3D1452FA7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05FE-B80C-498D-BB67-71260DF64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46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B9181-FA96-4A8B-9436-4F3D1452FA7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05FE-B80C-498D-BB67-71260DF64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298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B9181-FA96-4A8B-9436-4F3D1452FA7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05FE-B80C-498D-BB67-71260DF64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90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B9181-FA96-4A8B-9436-4F3D1452FA7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05FE-B80C-498D-BB67-71260DF64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609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B9181-FA96-4A8B-9436-4F3D1452FA7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05FE-B80C-498D-BB67-71260DF64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941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B9181-FA96-4A8B-9436-4F3D1452FA7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05FE-B80C-498D-BB67-71260DF64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40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B9181-FA96-4A8B-9436-4F3D1452FA7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05FE-B80C-498D-BB67-71260DF64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622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B9181-FA96-4A8B-9436-4F3D1452FA7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05FE-B80C-498D-BB67-71260DF64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772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B9181-FA96-4A8B-9436-4F3D1452FA7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05FE-B80C-498D-BB67-71260DF64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668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B9181-FA96-4A8B-9436-4F3D1452FA7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05FE-B80C-498D-BB67-71260DF64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772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B9181-FA96-4A8B-9436-4F3D1452FA7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05FE-B80C-498D-BB67-71260DF64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55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B9181-FA96-4A8B-9436-4F3D1452FA7F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105FE-B80C-498D-BB67-71260DF64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600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Maze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Spencer Park</a:t>
            </a:r>
            <a:endParaRPr lang="en-US" dirty="0"/>
          </a:p>
        </p:txBody>
      </p:sp>
      <p:sp>
        <p:nvSpPr>
          <p:cNvPr id="4" name="Flowchart: Process 3"/>
          <p:cNvSpPr/>
          <p:nvPr/>
        </p:nvSpPr>
        <p:spPr>
          <a:xfrm>
            <a:off x="7913406" y="276408"/>
            <a:ext cx="732446" cy="573159"/>
          </a:xfrm>
          <a:prstGeom prst="flowChart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51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/>
          <p:cNvSpPr/>
          <p:nvPr/>
        </p:nvSpPr>
        <p:spPr>
          <a:xfrm>
            <a:off x="7877175" y="230188"/>
            <a:ext cx="719262" cy="579438"/>
          </a:xfrm>
          <a:prstGeom prst="flowChart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0" y="0"/>
            <a:ext cx="9144000" cy="12722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6819900" y="912593"/>
            <a:ext cx="2324100" cy="18097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 rot="16200000">
            <a:off x="8453438" y="414337"/>
            <a:ext cx="1104900" cy="27622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Process 12">
            <a:hlinkHover r:id="" action="ppaction://hlinkshowjump?jump=nextslide"/>
          </p:cNvPr>
          <p:cNvSpPr/>
          <p:nvPr/>
        </p:nvSpPr>
        <p:spPr>
          <a:xfrm>
            <a:off x="3752850" y="666750"/>
            <a:ext cx="3067050" cy="291087"/>
          </a:xfrm>
          <a:prstGeom prst="flowChart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Process 13">
            <a:hlinkHover r:id="" action="ppaction://hlinkshowjump?jump=nextslide"/>
          </p:cNvPr>
          <p:cNvSpPr/>
          <p:nvPr/>
        </p:nvSpPr>
        <p:spPr>
          <a:xfrm>
            <a:off x="1162050" y="438150"/>
            <a:ext cx="2590800" cy="287471"/>
          </a:xfrm>
          <a:prstGeom prst="flowChart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Process 14">
            <a:hlinkHover r:id="" action="ppaction://hlinkshowjump?jump=nextslide"/>
          </p:cNvPr>
          <p:cNvSpPr/>
          <p:nvPr/>
        </p:nvSpPr>
        <p:spPr>
          <a:xfrm>
            <a:off x="1028700" y="438150"/>
            <a:ext cx="133350" cy="5457825"/>
          </a:xfrm>
          <a:prstGeom prst="flowChart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Process 15">
            <a:hlinkHover r:id="" action="ppaction://hlinkshowjump?jump=nextslide"/>
          </p:cNvPr>
          <p:cNvSpPr/>
          <p:nvPr/>
        </p:nvSpPr>
        <p:spPr>
          <a:xfrm>
            <a:off x="-1" y="127221"/>
            <a:ext cx="104776" cy="5768754"/>
          </a:xfrm>
          <a:prstGeom prst="flowChart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>
            <a:hlinkHover r:id="" action="ppaction://hlinkshowjump?jump=nextslide"/>
          </p:cNvPr>
          <p:cNvSpPr/>
          <p:nvPr/>
        </p:nvSpPr>
        <p:spPr>
          <a:xfrm>
            <a:off x="501208" y="3330007"/>
            <a:ext cx="495301" cy="491506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Connector 20">
            <a:hlinkHover r:id="" action="ppaction://hlinkshowjump?jump=nextslide"/>
          </p:cNvPr>
          <p:cNvSpPr/>
          <p:nvPr/>
        </p:nvSpPr>
        <p:spPr>
          <a:xfrm>
            <a:off x="134264" y="3875732"/>
            <a:ext cx="495301" cy="491506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4-Point Star 21">
            <a:hlinkHover r:id="" action="ppaction://hlinkshowjump?jump=nextslide"/>
          </p:cNvPr>
          <p:cNvSpPr/>
          <p:nvPr/>
        </p:nvSpPr>
        <p:spPr>
          <a:xfrm>
            <a:off x="-2" y="5895975"/>
            <a:ext cx="1162052" cy="962025"/>
          </a:xfrm>
          <a:prstGeom prst="star4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gular Pentagon 16">
            <a:hlinkHover r:id="" action="ppaction://hlinkshowjump?jump=nextslide"/>
          </p:cNvPr>
          <p:cNvSpPr/>
          <p:nvPr/>
        </p:nvSpPr>
        <p:spPr>
          <a:xfrm rot="2190151">
            <a:off x="270111" y="876299"/>
            <a:ext cx="457200" cy="706657"/>
          </a:xfrm>
          <a:prstGeom prst="pentag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4426721" y="127221"/>
            <a:ext cx="170916" cy="78537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4724667" y="127221"/>
            <a:ext cx="170916" cy="78537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>
            <a:off x="4996005" y="138333"/>
            <a:ext cx="170916" cy="78537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gular Pentagon 24">
            <a:hlinkHover r:id="" action="ppaction://hlinkshowjump?jump=nextslide"/>
          </p:cNvPr>
          <p:cNvSpPr/>
          <p:nvPr/>
        </p:nvSpPr>
        <p:spPr>
          <a:xfrm rot="18750351">
            <a:off x="520259" y="1703557"/>
            <a:ext cx="457200" cy="706657"/>
          </a:xfrm>
          <a:prstGeom prst="pentag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gular Pentagon 25">
            <a:hlinkHover r:id="" action="ppaction://hlinkshowjump?jump=nextslide"/>
          </p:cNvPr>
          <p:cNvSpPr/>
          <p:nvPr/>
        </p:nvSpPr>
        <p:spPr>
          <a:xfrm rot="2190151">
            <a:off x="217723" y="2405037"/>
            <a:ext cx="457200" cy="706657"/>
          </a:xfrm>
          <a:prstGeom prst="pentag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Process 18">
            <a:hlinkHover r:id="" action="ppaction://hlinkshowjump?jump=nextslide"/>
          </p:cNvPr>
          <p:cNvSpPr/>
          <p:nvPr/>
        </p:nvSpPr>
        <p:spPr>
          <a:xfrm rot="16200000">
            <a:off x="1330785" y="5457780"/>
            <a:ext cx="136110" cy="740279"/>
          </a:xfrm>
          <a:prstGeom prst="flowChart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owchart: Process 26">
            <a:hlinkHover r:id="" action="ppaction://hlinkshowjump?jump=nextslide"/>
          </p:cNvPr>
          <p:cNvSpPr/>
          <p:nvPr/>
        </p:nvSpPr>
        <p:spPr>
          <a:xfrm>
            <a:off x="1638046" y="438149"/>
            <a:ext cx="133350" cy="5457825"/>
          </a:xfrm>
          <a:prstGeom prst="flowChart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 rot="16200000">
            <a:off x="1302453" y="5079695"/>
            <a:ext cx="160583" cy="77247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 rot="16200000">
            <a:off x="1300665" y="4703681"/>
            <a:ext cx="164160" cy="77247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Process 29">
            <a:hlinkHover r:id="" action="ppaction://hlinkshowjump?jump=nextslide"/>
          </p:cNvPr>
          <p:cNvSpPr/>
          <p:nvPr/>
        </p:nvSpPr>
        <p:spPr>
          <a:xfrm>
            <a:off x="-9812" y="5895974"/>
            <a:ext cx="114586" cy="962026"/>
          </a:xfrm>
          <a:prstGeom prst="flowChart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Process 30">
            <a:hlinkHover r:id="" action="ppaction://hlinkshowjump?jump=nextslide"/>
          </p:cNvPr>
          <p:cNvSpPr/>
          <p:nvPr/>
        </p:nvSpPr>
        <p:spPr>
          <a:xfrm rot="5400000">
            <a:off x="4503068" y="2230126"/>
            <a:ext cx="128049" cy="9153813"/>
          </a:xfrm>
          <a:prstGeom prst="flowChart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sosceles Triangle 2">
            <a:hlinkHover r:id="" action="ppaction://hlinkshowjump?jump=nextslide"/>
          </p:cNvPr>
          <p:cNvSpPr/>
          <p:nvPr/>
        </p:nvSpPr>
        <p:spPr>
          <a:xfrm>
            <a:off x="1915472" y="438149"/>
            <a:ext cx="256374" cy="287472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4-Point Star 31">
            <a:hlinkHover r:id="" action="ppaction://hlinkshowjump?jump=nextslide"/>
          </p:cNvPr>
          <p:cNvSpPr/>
          <p:nvPr/>
        </p:nvSpPr>
        <p:spPr>
          <a:xfrm rot="2489998">
            <a:off x="2044065" y="4731234"/>
            <a:ext cx="1162052" cy="962025"/>
          </a:xfrm>
          <a:prstGeom prst="star4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4-Point Star 32">
            <a:hlinkHover r:id="" action="ppaction://hlinkshowjump?jump=nextslide"/>
          </p:cNvPr>
          <p:cNvSpPr/>
          <p:nvPr/>
        </p:nvSpPr>
        <p:spPr>
          <a:xfrm rot="18424240">
            <a:off x="1684722" y="3640097"/>
            <a:ext cx="1162052" cy="962025"/>
          </a:xfrm>
          <a:prstGeom prst="star4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4-Point Star 33">
            <a:hlinkHover r:id="" action="ppaction://hlinkshowjump?jump=nextslide"/>
          </p:cNvPr>
          <p:cNvSpPr/>
          <p:nvPr/>
        </p:nvSpPr>
        <p:spPr>
          <a:xfrm rot="19222587">
            <a:off x="2184492" y="2580603"/>
            <a:ext cx="1162052" cy="962025"/>
          </a:xfrm>
          <a:prstGeom prst="star4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4-Point Star 34">
            <a:hlinkHover r:id="" action="ppaction://hlinkshowjump?jump=nextslide"/>
          </p:cNvPr>
          <p:cNvSpPr/>
          <p:nvPr/>
        </p:nvSpPr>
        <p:spPr>
          <a:xfrm rot="2864973">
            <a:off x="1739087" y="1442802"/>
            <a:ext cx="1162052" cy="962025"/>
          </a:xfrm>
          <a:prstGeom prst="star4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lowchart: Process 35">
            <a:hlinkHover r:id="" action="ppaction://hlinkshowjump?jump=nextslide"/>
          </p:cNvPr>
          <p:cNvSpPr/>
          <p:nvPr/>
        </p:nvSpPr>
        <p:spPr>
          <a:xfrm>
            <a:off x="3140848" y="1947329"/>
            <a:ext cx="94969" cy="4795680"/>
          </a:xfrm>
          <a:prstGeom prst="flowChart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768980" y="6054571"/>
            <a:ext cx="1230807" cy="52983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67405" y="6065432"/>
            <a:ext cx="1128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" action="ppaction://hlinkshowjump?jump=nextslide"/>
              </a:rPr>
              <a:t>Do it I dare you!</a:t>
            </a:r>
            <a:endParaRPr lang="en-US" sz="1200" dirty="0"/>
          </a:p>
        </p:txBody>
      </p:sp>
      <p:sp>
        <p:nvSpPr>
          <p:cNvPr id="39" name="Flowchart: Process 38">
            <a:hlinkHover r:id="" action="ppaction://hlinkshowjump?jump=nextslide"/>
          </p:cNvPr>
          <p:cNvSpPr/>
          <p:nvPr/>
        </p:nvSpPr>
        <p:spPr>
          <a:xfrm>
            <a:off x="3140848" y="1656241"/>
            <a:ext cx="3067050" cy="291087"/>
          </a:xfrm>
          <a:prstGeom prst="flowChart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lowchart: Process 36">
            <a:hlinkHover r:id="" action="ppaction://hlinkshowjump?jump=nextslide"/>
          </p:cNvPr>
          <p:cNvSpPr/>
          <p:nvPr/>
        </p:nvSpPr>
        <p:spPr>
          <a:xfrm rot="5400000">
            <a:off x="4819916" y="3037609"/>
            <a:ext cx="3067050" cy="291087"/>
          </a:xfrm>
          <a:prstGeom prst="flowChart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37">
            <a:hlinkHover r:id="" action="ppaction://hlinkshowjump?jump=nextslide"/>
          </p:cNvPr>
          <p:cNvSpPr/>
          <p:nvPr/>
        </p:nvSpPr>
        <p:spPr>
          <a:xfrm>
            <a:off x="5660436" y="1658048"/>
            <a:ext cx="256374" cy="287472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>
            <a:hlinkHover r:id="" action="ppaction://hlinkshowjump?jump=nextslide"/>
          </p:cNvPr>
          <p:cNvSpPr/>
          <p:nvPr/>
        </p:nvSpPr>
        <p:spPr>
          <a:xfrm>
            <a:off x="5940395" y="1649627"/>
            <a:ext cx="256374" cy="287472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Isosceles Triangle 40">
            <a:hlinkHover r:id="" action="ppaction://hlinkshowjump?jump=nextslide"/>
          </p:cNvPr>
          <p:cNvSpPr/>
          <p:nvPr/>
        </p:nvSpPr>
        <p:spPr>
          <a:xfrm rot="10800000">
            <a:off x="5799751" y="1658048"/>
            <a:ext cx="256374" cy="287472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lowchart: Process 41">
            <a:hlinkHover r:id="" action="ppaction://hlinkshowjump?jump=nextslide"/>
          </p:cNvPr>
          <p:cNvSpPr/>
          <p:nvPr/>
        </p:nvSpPr>
        <p:spPr>
          <a:xfrm>
            <a:off x="8715028" y="1104900"/>
            <a:ext cx="428972" cy="5644967"/>
          </a:xfrm>
          <a:prstGeom prst="flowChart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hlinkHover r:id="" action="ppaction://hlinkshowjump?jump=nextslide"/>
          </p:cNvPr>
          <p:cNvSpPr/>
          <p:nvPr/>
        </p:nvSpPr>
        <p:spPr>
          <a:xfrm>
            <a:off x="6788543" y="1954927"/>
            <a:ext cx="776443" cy="803438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Isosceles Triangle 42">
            <a:hlinkHover r:id="" action="ppaction://hlinkshowjump?jump=nextslide"/>
          </p:cNvPr>
          <p:cNvSpPr/>
          <p:nvPr/>
        </p:nvSpPr>
        <p:spPr>
          <a:xfrm>
            <a:off x="7564986" y="1923814"/>
            <a:ext cx="776443" cy="803438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>
            <a:hlinkHover r:id="" action="ppaction://hlinkshowjump?jump=nextslide"/>
          </p:cNvPr>
          <p:cNvSpPr/>
          <p:nvPr/>
        </p:nvSpPr>
        <p:spPr>
          <a:xfrm>
            <a:off x="3505193" y="3303064"/>
            <a:ext cx="776443" cy="803438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Isosceles Triangle 48">
            <a:hlinkHover r:id="" action="ppaction://hlinkshowjump?jump=nextslide"/>
          </p:cNvPr>
          <p:cNvSpPr/>
          <p:nvPr/>
        </p:nvSpPr>
        <p:spPr>
          <a:xfrm>
            <a:off x="3513212" y="5433471"/>
            <a:ext cx="776443" cy="803438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Isosceles Triangle 49">
            <a:hlinkHover r:id="" action="ppaction://hlinkshowjump?jump=nextslide"/>
          </p:cNvPr>
          <p:cNvSpPr/>
          <p:nvPr/>
        </p:nvSpPr>
        <p:spPr>
          <a:xfrm>
            <a:off x="5129824" y="3821513"/>
            <a:ext cx="776443" cy="803438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Isosceles Triangle 51">
            <a:hlinkHover r:id="" action="ppaction://hlinkshowjump?jump=nextslide"/>
          </p:cNvPr>
          <p:cNvSpPr/>
          <p:nvPr/>
        </p:nvSpPr>
        <p:spPr>
          <a:xfrm>
            <a:off x="5323527" y="2356646"/>
            <a:ext cx="776443" cy="803438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Isosceles Triangle 52">
            <a:hlinkHover r:id="" action="ppaction://hlinkshowjump?jump=nextslide"/>
          </p:cNvPr>
          <p:cNvSpPr/>
          <p:nvPr/>
        </p:nvSpPr>
        <p:spPr>
          <a:xfrm>
            <a:off x="4818583" y="5433471"/>
            <a:ext cx="776443" cy="803438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Isosceles Triangle 53">
            <a:hlinkHover r:id="" action="ppaction://hlinkshowjump?jump=nextslide"/>
          </p:cNvPr>
          <p:cNvSpPr/>
          <p:nvPr/>
        </p:nvSpPr>
        <p:spPr>
          <a:xfrm>
            <a:off x="6207897" y="5416270"/>
            <a:ext cx="776443" cy="803438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Isosceles Triangle 54">
            <a:hlinkHover r:id="" action="ppaction://hlinkshowjump?jump=nextslide"/>
          </p:cNvPr>
          <p:cNvSpPr/>
          <p:nvPr/>
        </p:nvSpPr>
        <p:spPr>
          <a:xfrm rot="5400000">
            <a:off x="3520445" y="4420767"/>
            <a:ext cx="776443" cy="803438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4-Point Star 55">
            <a:hlinkHover r:id="" action="ppaction://hlinkshowjump?jump=nextslide"/>
          </p:cNvPr>
          <p:cNvSpPr/>
          <p:nvPr/>
        </p:nvSpPr>
        <p:spPr>
          <a:xfrm>
            <a:off x="7065409" y="4151516"/>
            <a:ext cx="841420" cy="931491"/>
          </a:xfrm>
          <a:prstGeom prst="star4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lowchart: Connector 56">
            <a:hlinkHover r:id="" action="ppaction://hlinkshowjump?jump=nextslide"/>
          </p:cNvPr>
          <p:cNvSpPr/>
          <p:nvPr/>
        </p:nvSpPr>
        <p:spPr>
          <a:xfrm>
            <a:off x="3505193" y="5083007"/>
            <a:ext cx="465916" cy="463215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icture 50">
            <a:hlinkClick r:id="" action="ppaction://hlinkshowjump?jump=las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5833" y="1829845"/>
            <a:ext cx="1002502" cy="136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97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81481E-6 L -0.00087 0.1648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814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autoRev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66667E-6 -4.44444E-6 L -0.00087 0.1648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824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81481E-6 L -0.00087 0.1648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824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7.40741E-7 L -0.08803 0.00162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10" y="69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7037E-7 L -0.08803 0.00162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10" y="6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22222E-6 L 0.00104 -0.0423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13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48148E-6 L 0.00104 -0.0423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13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L 0.00104 -0.0423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13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48148E-6 L -3.88889E-6 -0.1446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245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26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97 0.11435 C 0.0408 0.11435 0.06094 0.07824 0.06094 0.03426 C 0.06094 -0.01759 0.03854 -0.03634 0.025 -0.04421 L 0.00694 -0.05232 C -0.0066 -0.06042 -0.02899 -0.08033 -0.02899 -0.13889 C -0.02899 -0.17639 -0.00885 -0.21898 0.01597 -0.21898 C 0.0408 -0.21898 0.06094 -0.17639 0.06094 -0.13889 C 0.06094 -0.08033 0.03854 -0.06042 0.025 -0.05232 L 0.00694 -0.04421 C -0.0066 -0.03634 -0.02899 -0.01759 -0.02899 0.03426 C -0.02899 0.07824 -0.00885 0.11435 0.01597 0.11435 Z " pathEditMode="relative" rAng="16200000" ptsTypes="AAAAAAAAAAA">
                                      <p:cBhvr>
                                        <p:cTn id="70" dur="1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67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8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2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44444E-6 L 3.88889E-6 -4.44444E-6 C -0.00278 0.00139 -0.00573 0.00209 -0.00851 0.00394 C -0.01059 0.0051 -0.01424 0.0088 -0.01424 0.0088 C -0.01806 0.01644 -0.01389 0.00996 -0.01893 0.01389 C -0.02292 0.01713 -0.01893 0.01621 -0.02275 0.02037 C -0.02361 0.02107 -0.02466 0.0213 -0.0257 0.02153 L -0.03143 0.02917 C -0.03229 0.03056 -0.03351 0.03149 -0.0342 0.03311 C -0.0349 0.03426 -0.03542 0.03565 -0.03611 0.03681 C -0.0415 0.04584 -0.03403 0.03149 -0.03993 0.04329 C -0.04028 0.04445 -0.04098 0.04561 -0.04098 0.047 C -0.04098 0.06088 -0.04028 0.06204 -0.03802 0.07362 L -0.03716 0.07871 C -0.03681 0.08056 -0.03646 0.08218 -0.03611 0.0838 C -0.03577 0.08588 -0.03559 0.0882 -0.03525 0.09028 C -0.03177 0.10695 -0.0349 0.09028 -0.03143 0.10278 C -0.03091 0.10463 -0.03108 0.10649 -0.03039 0.10787 C -0.02934 0.11065 -0.02743 0.11274 -0.02657 0.11551 C -0.02639 0.1169 -0.02622 0.11829 -0.0257 0.11945 C -0.02483 0.1213 -0.02379 0.12269 -0.02275 0.12454 C -0.02223 0.1257 -0.02153 0.12709 -0.02084 0.12825 C -0.01875 0.13704 -0.02118 0.12825 -0.01424 0.14237 C -0.01164 0.14723 -0.01337 0.14514 -0.00955 0.14862 C -0.00782 0.15186 -0.00712 0.15371 -0.00469 0.15625 C -0.0033 0.15764 -0.00157 0.1588 3.88889E-6 0.15996 C 0.00104 0.16088 0.00191 0.16181 0.00295 0.1625 C 0.0092 0.1669 0.00955 0.16621 0.01614 0.16899 C 0.01718 0.16922 0.01805 0.16991 0.01909 0.17014 C 0.021 0.17084 0.02291 0.17107 0.02482 0.17153 C 0.03437 0.1757 0.03021 0.17431 0.05052 0.17153 C 0.05191 0.1713 0.05312 0.16991 0.05434 0.16899 C 0.05885 0.16551 0.05573 0.16737 0.06007 0.1625 C 0.06093 0.16158 0.06215 0.16112 0.06284 0.15996 C 0.06632 0.15556 0.07066 0.14561 0.07239 0.14098 C 0.07309 0.13936 0.07361 0.1375 0.0743 0.13588 C 0.07656 0.13056 0.07743 0.12987 0.07899 0.12454 C 0.07951 0.12315 0.07951 0.12176 0.08003 0.12061 C 0.08055 0.11922 0.08142 0.11829 0.08194 0.1169 C 0.08593 0.10625 0.07934 0.12014 0.08472 0.10926 C 0.08507 0.10764 0.08541 0.10579 0.08576 0.10417 C 0.08593 0.10278 0.08646 0.10162 0.08663 0.10024 C 0.08732 0.097 0.08802 0.09352 0.08854 0.09028 C 0.08906 0.08727 0.09045 0.0794 0.09149 0.07755 C 0.09305 0.07431 0.09427 0.07223 0.09531 0.06852 C 0.09566 0.0669 0.09583 0.06505 0.09618 0.06343 C 0.0967 0.06181 0.09757 0.06019 0.09809 0.05834 C 0.09861 0.05672 0.09878 0.0551 0.09913 0.05325 C 0.09948 0.05116 0.09948 0.04908 0.1 0.047 C 0.10277 0.03704 0.10121 0.04908 0.10295 0.03936 C 0.1033 0.03681 0.1033 0.03426 0.10382 0.03172 C 0.10434 0.02917 0.10503 0.02662 0.10573 0.02408 C 0.10607 0.02292 0.10607 0.02153 0.10677 0.02037 L 0.10868 0.01644 C 0.11007 0.00857 0.10885 0.01297 0.11336 0.00394 C 0.11475 0.00093 0.11527 -0.00046 0.11718 -0.00254 C 0.11805 -0.00347 0.11909 -0.00416 0.11996 -0.00509 C 0.121 -0.00625 0.12187 -0.00763 0.12291 -0.00879 C 0.12534 -0.01157 0.12656 -0.0118 0.12951 -0.01388 C 0.13055 -0.01481 0.13125 -0.01597 0.13246 -0.01643 C 0.13385 -0.01736 0.13559 -0.01713 0.13715 -0.01782 C 0.13819 -0.01805 0.13906 -0.01875 0.1401 -0.01898 C 0.14166 -0.01944 0.14323 -0.0199 0.14479 -0.02037 C 0.15295 -0.0199 0.16128 -0.02013 0.16961 -0.01898 C 0.17118 -0.01875 0.17257 -0.01713 0.1743 -0.01643 C 0.17621 -0.01574 0.17812 -0.01574 0.18003 -0.01527 C 0.1809 -0.01481 0.18194 -0.01435 0.18281 -0.01388 C 0.18472 -0.01342 0.18941 -0.0125 0.19149 -0.01134 C 0.19271 -0.01064 0.19392 -0.00972 0.19531 -0.00879 C 0.19618 -0.00833 0.19722 -0.0081 0.19809 -0.00763 C 0.19913 -0.00694 0.2 -0.00578 0.20104 -0.00509 C 0.20191 -0.00439 0.20295 -0.00439 0.20382 -0.0037 C 0.20521 -0.003 0.20642 -0.00208 0.20764 -0.00115 C 0.2085 0.00047 0.20955 0.00209 0.21041 0.00394 C 0.21267 0.00787 0.2125 0.00857 0.21527 0.01274 C 0.21614 0.01412 0.21718 0.01528 0.21805 0.01644 C 0.2184 0.01783 0.21857 0.01922 0.21909 0.02037 C 0.22014 0.02292 0.22222 0.025 0.22291 0.02801 C 0.22326 0.02917 0.22326 0.03056 0.22378 0.03172 C 0.2243 0.03287 0.22517 0.03334 0.22569 0.03426 C 0.22656 0.03588 0.22691 0.03774 0.2276 0.03936 C 0.22795 0.04098 0.2283 0.04283 0.22864 0.04445 C 0.22899 0.04653 0.22916 0.04862 0.22951 0.05093 C 0.22968 0.05209 0.23021 0.05325 0.23055 0.05463 C 0.23073 0.05834 0.2309 0.06227 0.23142 0.06598 C 0.23159 0.06737 0.23229 0.06852 0.23246 0.06991 C 0.23316 0.07755 0.23246 0.08542 0.23437 0.09283 C 0.23455 0.09399 0.23507 0.09514 0.23524 0.09653 C 0.23698 0.10579 0.23541 0.10024 0.23715 0.11042 C 0.23732 0.11181 0.23784 0.11297 0.23802 0.11436 C 0.23871 0.1176 0.23906 0.1213 0.23993 0.12454 C 0.24114 0.12825 0.24218 0.13241 0.24375 0.13588 C 0.24496 0.13843 0.24757 0.14352 0.24757 0.14352 C 0.24791 0.14468 0.24809 0.14607 0.24861 0.14723 C 0.24896 0.14838 0.25 0.14885 0.25052 0.14977 C 0.25191 0.15232 0.25295 0.15487 0.25434 0.15741 C 0.25764 0.16436 0.25538 0.16019 0.26198 0.16899 C 0.26284 0.17014 0.26354 0.17176 0.26475 0.17269 C 0.26771 0.17524 0.27014 0.17732 0.27326 0.17917 C 0.2743 0.17963 0.27534 0.17987 0.27621 0.18033 C 0.27743 0.18102 0.27864 0.18218 0.28003 0.18287 C 0.28159 0.18357 0.28732 0.18519 0.28854 0.18542 C 0.29236 0.18889 0.29201 0.18936 0.29809 0.18936 C 0.31961 0.18936 0.34132 0.18843 0.36284 0.18797 C 0.36441 0.1875 0.36614 0.1875 0.36753 0.18681 C 0.36875 0.18612 0.36944 0.18496 0.37048 0.18426 C 0.37135 0.18357 0.37239 0.18334 0.37326 0.18287 C 0.37708 0.17917 0.38125 0.17547 0.38385 0.17014 L 0.38576 0.16644 C 0.38854 0.15463 0.38368 0.17292 0.38958 0.15741 C 0.3901 0.15602 0.3901 0.15417 0.39045 0.15232 C 0.39409 0.13797 0.39097 0.15325 0.3934 0.14098 C 0.39305 0.12408 0.39323 0.10718 0.39236 0.09028 C 0.39218 0.08797 0.39097 0.08612 0.39045 0.0838 C 0.38993 0.08172 0.38993 0.07963 0.38958 0.07755 C 0.38923 0.0757 0.38889 0.07408 0.38854 0.07246 C 0.38819 0.07037 0.38802 0.06806 0.38767 0.06598 C 0.38698 0.06227 0.38628 0.05834 0.38576 0.05463 C 0.38541 0.05255 0.38507 0.05047 0.38472 0.04838 C 0.38455 0.047 0.38402 0.04584 0.38385 0.04445 C 0.38316 0.04121 0.38281 0.0375 0.38194 0.03426 C 0.38125 0.03195 0.37986 0.0301 0.37899 0.02801 C 0.37864 0.02686 0.37847 0.02524 0.37812 0.02408 C 0.37725 0.022 0.37621 0.01991 0.37517 0.01783 C 0.37187 0.01158 0.36354 -0.00254 0.35902 -0.00625 C 0.35642 -0.00856 0.35347 -0.00995 0.35139 -0.01273 C 0.35052 -0.01388 0.34965 -0.0155 0.34861 -0.01643 C 0.34739 -0.01736 0.346 -0.01736 0.34479 -0.01782 C 0.33055 -0.02361 0.34097 -0.0199 0.33229 -0.02291 C 0.32517 -0.02754 0.32795 -0.02638 0.31527 -0.028 L 0.2934 -0.03055 C 0.29236 -0.03078 0.29149 -0.03148 0.29045 -0.03171 C 0.28767 -0.0324 0.28472 -0.03217 0.28194 -0.0331 C 0.28055 -0.03333 0.27934 -0.03495 0.27812 -0.03564 C 0.27691 -0.03611 0.27552 -0.03634 0.2743 -0.0368 C 0.27326 -0.03773 0.27239 -0.03865 0.27135 -0.03935 C 0.27014 -0.04027 0.26875 -0.04097 0.26753 -0.04189 C 0.26441 -0.04467 0.26354 -0.04606 0.26093 -0.04953 C 0.25781 -0.06018 0.25989 -0.05393 0.25434 -0.06851 C 0.2533 -0.07106 0.2526 -0.07384 0.25139 -0.07615 L 0.24757 -0.08379 C 0.24427 -0.10625 0.24913 -0.078 0.24479 -0.09398 C 0.24392 -0.09722 0.24357 -0.10069 0.24288 -0.10416 L 0.23906 -0.12199 C 0.23836 -0.12476 0.23767 -0.12777 0.23715 -0.13078 C 0.23646 -0.13449 0.23593 -0.13842 0.23524 -0.14213 C 0.23489 -0.14398 0.23472 -0.1456 0.23437 -0.14722 C 0.23368 -0.14953 0.23298 -0.15138 0.23246 -0.1537 C 0.23194 -0.15532 0.23177 -0.15717 0.23142 -0.15879 C 0.2309 -0.16088 0.23021 -0.16296 0.22951 -0.16504 C 0.22916 -0.16643 0.22882 -0.16759 0.22864 -0.16898 C 0.22795 -0.17152 0.2276 -0.17523 0.22673 -0.17777 C 0.22239 -0.1905 0.22448 -0.18425 0.221 -0.19166 C 0.21875 -0.19652 0.21805 -0.19884 0.21527 -0.20324 C 0.21406 -0.20486 0.21267 -0.20648 0.21146 -0.20833 C 0.21076 -0.20925 0.20642 -0.21713 0.20468 -0.21851 C 0.20364 -0.21921 0.20225 -0.21921 0.20104 -0.21967 C 0.20034 -0.22106 0.2 -0.22245 0.19913 -0.22338 C 0.196 -0.22662 0.1901 -0.22986 0.18663 -0.2324 C 0.18576 -0.2331 0.18489 -0.23425 0.18385 -0.23495 C 0.18298 -0.23541 0.18194 -0.23564 0.1809 -0.23611 C 0.17968 -0.23703 0.17847 -0.23796 0.17708 -0.23865 C 0.17396 -0.24027 0.16857 -0.24074 0.1658 -0.2412 C 0.16389 -0.24213 0.16198 -0.24375 0.16007 -0.24375 C 0.15277 -0.24421 0.14531 -0.24398 0.13819 -0.24259 C 0.13663 -0.24213 0.13559 -0.24004 0.13437 -0.23865 C 0.13003 -0.23379 0.13142 -0.23402 0.1276 -0.22592 C 0.12673 -0.2243 0.12569 -0.22268 0.12482 -0.22106 C 0.12448 -0.21875 0.1243 -0.21666 0.12378 -0.21458 C 0.12343 -0.21273 0.12222 -0.21134 0.12187 -0.20949 C 0.12135 -0.20671 0.12135 -0.20347 0.121 -0.20069 C 0.12048 -0.19629 0.11961 -0.19213 0.11909 -0.18796 L 0.11805 -0.18032 C 0.11753 -0.17152 0.11736 -0.16458 0.11614 -0.15625 C 0.11597 -0.15439 0.11545 -0.15277 0.11527 -0.15115 C 0.11354 -0.13819 0.11527 -0.14629 0.11336 -0.13842 C 0.11302 -0.13032 0.11302 -0.12222 0.11232 -0.11435 C 0.11215 -0.11111 0.11093 -0.10833 0.11041 -0.10532 C 0.10989 -0.10069 0.11007 -0.09606 0.10955 -0.09143 C 0.10937 -0.08958 0.10885 -0.08796 0.10868 -0.08634 C 0.10816 -0.08425 0.10816 -0.08194 0.10764 -0.08009 C 0.10729 -0.07847 0.10625 -0.07754 0.10573 -0.07615 C 0.10521 -0.075 0.10538 -0.07338 0.10486 -0.07245 C 0.10277 -0.06921 0.09982 -0.06689 0.09809 -0.06342 C 0.09618 -0.05972 0.09409 -0.05601 0.09236 -0.05208 C 0.09149 -0.05 0.0908 -0.04768 0.08958 -0.0456 C 0.08889 -0.04444 0.0875 -0.04421 0.08663 -0.04305 C 0.07777 -0.03125 0.08784 -0.04189 0.07899 -0.03171 C 0.07413 -0.02592 0.07621 -0.02963 0.07048 -0.02407 C 0.06458 -0.01851 0.0743 -0.025 0.06475 -0.01782 C 0.06389 -0.01713 0.06284 -0.01713 0.06198 -0.01643 C 0.05868 -0.01458 0.0559 -0.01134 0.05243 -0.01018 C 0.04305 -0.00694 0.05468 -0.01088 0.04392 -0.00763 C 0.04253 -0.00717 0.04132 -0.00671 0.0401 -0.00625 L -0.00382 -0.00763 C -0.01198 -0.0081 -0.00695 -0.00856 -0.01337 -0.01134 C -0.01459 -0.01203 -0.02275 -0.01365 -0.02379 -0.01388 C -0.02535 -0.01481 -0.02691 -0.01574 -0.02848 -0.01643 C -0.03039 -0.01736 -0.03247 -0.01805 -0.0342 -0.01898 C -0.03681 -0.0206 -0.03907 -0.02407 -0.04098 -0.02662 C -0.04219 -0.0368 -0.04132 -0.03194 -0.04375 -0.04189 L -0.04479 -0.0456 C -0.04497 -0.04907 -0.04532 -0.05254 -0.04566 -0.05578 C -0.04601 -0.05972 -0.04618 -0.06342 -0.0467 -0.06736 C -0.04723 -0.07314 -0.04844 -0.08495 -0.04844 -0.08495 C -0.04827 -0.10231 -0.04896 -0.1199 -0.04757 -0.13703 C -0.0474 -0.13865 -0.03959 -0.14953 -0.03907 -0.14976 L -0.03334 -0.15231 C -0.03229 -0.15324 -0.03143 -0.15416 -0.03039 -0.15486 C -0.02743 -0.15694 -0.02257 -0.15694 -0.01997 -0.1574 C -0.01424 -0.15625 -0.00851 -0.15555 -0.00278 -0.1537 C -0.00104 -0.153 0.00034 -0.15092 0.00191 -0.14976 C 0.00312 -0.14884 0.00451 -0.14814 0.00573 -0.14722 C 0.00677 -0.14652 0.00764 -0.14537 0.00868 -0.14467 C 0.00989 -0.14398 0.01111 -0.14398 0.0125 -0.14351 C 0.01406 -0.14213 0.01562 -0.14097 0.01718 -0.13958 C 0.01823 -0.13888 0.01892 -0.13773 0.01996 -0.13703 C 0.02187 -0.13611 0.02396 -0.13564 0.02569 -0.13449 C 0.02708 -0.13379 0.0283 -0.1331 0.02951 -0.13194 C 0.03055 -0.13125 0.03142 -0.13009 0.03246 -0.12963 C 0.0342 -0.12847 0.03628 -0.12777 0.03819 -0.12708 C 0.04323 -0.125 0.04479 -0.12523 0.05139 -0.12453 C 0.06614 -0.12615 0.08107 -0.125 0.09531 -0.12963 C 0.10573 -0.13287 0.11041 -0.14166 0.11614 -0.15115 C 0.11961 -0.1625 0.11753 -0.15532 0.12187 -0.17268 C 0.12257 -0.17523 0.12343 -0.17777 0.12378 -0.18032 C 0.12482 -0.18588 0.12569 -0.19143 0.12673 -0.19675 C 0.1309 -0.21851 0.12604 -0.18425 0.13055 -0.21967 C 0.12986 -0.23657 0.13003 -0.2537 0.12864 -0.27037 C 0.1283 -0.27338 0.12691 -0.27569 0.12569 -0.278 C 0.12066 -0.28912 0.10955 -0.30995 0.10382 -0.31736 C 0.09913 -0.32384 0.09948 -0.32361 0.0934 -0.33009 C 0.09062 -0.3331 0.08819 -0.3375 0.08472 -0.33912 C 0.0743 -0.34375 0.0901 -0.33634 0.07899 -0.34282 C 0.07725 -0.34398 0.07534 -0.34444 0.07343 -0.34537 L 0.07048 -0.34675 C 0.06041 -0.34583 0.05017 -0.3456 0.0401 -0.34421 C 0.03889 -0.34398 0.03819 -0.34213 0.03715 -0.34166 C 0.03541 -0.3405 0.03316 -0.3405 0.03142 -0.33912 C 0.02725 -0.33518 0.02968 -0.33703 0.02378 -0.33402 C 0.01944 -0.328 0.02482 -0.33449 0.01909 -0.33009 C 0.01771 -0.32916 0.01666 -0.32754 0.01527 -0.32638 C 0.01371 -0.325 0.01198 -0.32407 0.01059 -0.32245 C 0.00937 -0.32152 0.00868 -0.3199 0.00764 -0.31875 C 0.00625 -0.31736 0.00434 -0.31643 0.00295 -0.31481 C 0.00173 -0.31388 0.00104 -0.31226 3.88889E-6 -0.31111 C -0.01632 -0.2912 -0.00052 -0.31157 -0.01893 -0.28703 C -0.01997 -0.28564 -0.02101 -0.28449 -0.02188 -0.2831 C -0.02414 -0.27939 -0.02622 -0.27546 -0.02848 -0.27175 C -0.02934 -0.27037 -0.03056 -0.26921 -0.03143 -0.26782 C -0.03212 -0.26689 -0.03802 -0.25763 -0.03907 -0.25532 C -0.04306 -0.24583 -0.04271 -0.24583 -0.04479 -0.23611 C -0.0441 -0.2243 -0.04427 -0.21226 -0.04289 -0.20069 C -0.04236 -0.19722 -0.04045 -0.19467 -0.03907 -0.19166 C -0.0375 -0.18865 -0.03143 -0.17685 -0.02848 -0.17268 C -0.0257 -0.16875 -0.02275 -0.16504 -0.01997 -0.16134 C -0.0132 -0.15208 -0.02066 -0.1618 -0.00573 -0.14722 C -0.00365 -0.14537 -0.00209 -0.14259 3.88889E-6 -0.14097 C 0.02656 -0.12013 0.01163 -0.13171 0.02569 -0.12453 C 0.04218 -0.11597 0.02274 -0.12476 0.03906 -0.11805 C 0.04097 -0.11736 0.04288 -0.1162 0.04479 -0.1155 C 0.04705 -0.11481 0.0493 -0.11481 0.05139 -0.11435 C 0.05503 -0.11342 0.0585 -0.1125 0.06198 -0.1118 C 0.06892 -0.1125 0.07604 -0.11273 0.08281 -0.11435 C 0.09027 -0.11597 0.10486 -0.12199 0.10486 -0.12199 C 0.1092 -0.12546 0.11475 -0.12963 0.11805 -0.13449 C 0.12031 -0.13796 0.12274 -0.1412 0.12482 -0.14467 C 0.12621 -0.14722 0.1276 -0.14953 0.12864 -0.15231 C 0.12951 -0.15486 0.12968 -0.15763 0.13055 -0.15995 C 0.13281 -0.16689 0.13819 -0.18032 0.13819 -0.18032 C 0.1401 -0.19328 0.1375 -0.18009 0.14375 -0.19814 C 0.14444 -0.19976 0.14427 -0.20162 0.14479 -0.20324 C 0.14566 -0.20578 0.15139 -0.22129 0.1533 -0.22476 C 0.15434 -0.22662 0.1559 -0.228 0.15711 -0.22986 C 0.16215 -0.2375 0.15764 -0.23287 0.16284 -0.2375 C 0.16354 -0.23865 0.16371 -0.2405 0.16475 -0.2412 C 0.16684 -0.24282 0.16927 -0.24282 0.17152 -0.24375 C 0.175 -0.24537 0.1783 -0.24745 0.18194 -0.24884 C 0.18628 -0.25069 0.1908 -0.25208 0.19531 -0.25393 C 0.19618 -0.25439 0.19722 -0.25463 0.19809 -0.25532 C 0.19913 -0.25601 0.2 -0.25717 0.20104 -0.25787 C 0.20243 -0.25879 0.20416 -0.25925 0.20573 -0.26041 C 0.20677 -0.26111 0.20746 -0.26226 0.2085 -0.26296 C 0.22343 -0.27175 0.20416 -0.25787 0.221 -0.26921 C 0.22205 -0.2699 0.22274 -0.27106 0.22378 -0.27175 C 0.22534 -0.27268 0.22708 -0.27314 0.22864 -0.2743 C 0.25277 -0.29259 0.22552 -0.27407 0.24288 -0.28564 C 0.24357 -0.28657 0.24409 -0.2875 0.24479 -0.28819 C 0.24566 -0.28912 0.24687 -0.28981 0.24757 -0.29074 C 0.25086 -0.29513 0.24843 -0.29351 0.25052 -0.29838 C 0.25121 -0.30023 0.25243 -0.30185 0.2533 -0.30347 C 0.25573 -0.31319 0.25486 -0.30856 0.25625 -0.31736 C 0.2559 -0.33657 0.25677 -0.35578 0.25521 -0.37453 C 0.25486 -0.37847 0.25208 -0.38148 0.25052 -0.38472 C 0.24826 -0.38912 0.24652 -0.39375 0.24375 -0.39745 C 0.23732 -0.40648 0.2309 -0.4162 0.22291 -0.42291 C 0.20156 -0.44074 0.22812 -0.41828 0.2085 -0.43564 C 0.20521 -0.43865 0.20156 -0.44166 0.19809 -0.44444 C 0.19166 -0.44976 0.1934 -0.44861 0.18854 -0.45069 C 0.18507 -0.45046 0.18159 -0.45023 0.17812 -0.44953 C 0.17673 -0.4493 0.17552 -0.44907 0.1743 -0.44838 C 0.16805 -0.44375 0.16406 -0.43726 0.15902 -0.43055 C 0.15781 -0.4287 0.15642 -0.42731 0.15521 -0.42546 C 0.15104 -0.41851 0.14965 -0.41689 0.1467 -0.40763 C 0.14479 -0.40185 0.14357 -0.39583 0.14184 -0.38981 C 0.12951 -0.27476 0.14097 -0.3868 0.13906 -0.0787 C 0.13906 -0.07453 0.13836 -0.07037 0.13819 -0.06597 C 0.13628 -0.0331 0.13784 -0.04814 0.13628 -0.00509 C 0.13576 0.00857 0.13559 0.00093 0.13437 0.01019 C 0.13333 0.01783 0.13246 0.02547 0.13142 0.03311 C 0.13038 0.04213 0.13159 0.03843 0.12864 0.04445 C 0.1283 0.047 0.12743 0.05325 0.12673 0.05579 C 0.12621 0.05811 0.12517 0.05996 0.12482 0.06227 C 0.12396 0.06598 0.12361 0.06991 0.12291 0.07362 C 0.12239 0.07593 0.12152 0.07778 0.121 0.0801 C 0.11823 0.09237 0.12205 0.08079 0.11805 0.09144 C 0.11788 0.09445 0.11771 0.09746 0.11718 0.10024 C 0.11649 0.10417 0.11423 0.11181 0.11423 0.11181 C 0.11406 0.11482 0.11354 0.13287 0.11146 0.13727 L 0.10955 0.14098 C 0.1092 0.1426 0.10955 0.14491 0.10868 0.14607 C 0.10746 0.14769 0.10538 0.14769 0.10382 0.14862 C 0.09913 0.15093 0.09826 0.15047 0.09149 0.15232 C 0.07569 0.15718 0.09305 0.15325 0.07239 0.15625 C 0.06076 0.15787 0.07066 0.15695 0.06007 0.1588 C 0.05694 0.15926 0.05364 0.1595 0.05052 0.15996 C 0.04896 0.16065 0.04531 0.1625 0.04392 0.1625 C 0.03593 0.1632 0.02795 0.16343 0.01996 0.16389 C 0.01302 0.16297 0.00607 0.16297 -0.00087 0.16135 C -0.00295 0.16088 -0.00486 0.15903 -0.0066 0.15741 C -0.00938 0.1551 -0.01424 0.14977 -0.01424 0.14977 C -0.01493 0.14815 -0.01528 0.1463 -0.01615 0.14468 C -0.01667 0.14375 -0.01754 0.14329 -0.01806 0.14237 C -0.01858 0.14121 -0.01858 0.13959 -0.01893 0.13843 C -0.01979 0.13658 -0.02084 0.13496 -0.02188 0.13334 C -0.02275 0.12963 -0.02344 0.12709 -0.02466 0.12315 C -0.02587 0.11968 -0.02848 0.11297 -0.02848 0.11297 C -0.03125 0.09445 -0.02674 0.12639 -0.03039 0.09028 C -0.03091 0.08635 -0.03177 0.08264 -0.03229 0.07871 C -0.03282 0.07547 -0.03264 0.072 -0.03334 0.06852 C -0.03351 0.06713 -0.03473 0.06621 -0.03525 0.06482 C -0.03629 0.06112 -0.03716 0.05718 -0.03802 0.05325 C -0.03837 0.03843 -0.03907 0.02385 -0.03907 0.0088 C -0.03907 0.00602 -0.03872 0.00278 -0.03802 -4.44444E-6 C -0.03768 -0.00138 -0.03386 -0.00463 -0.03334 -0.00509 C -0.02431 -0.0125 -0.03212 -0.00648 -0.0257 -0.01018 C -0.01736 -0.01481 -0.0257 -0.01088 -0.01893 -0.01388 C -0.01077 -0.02129 -0.02118 -0.0125 -0.01337 -0.01782 C -0.01233 -0.01851 -0.01146 -0.01944 -0.01042 -0.02037 C -0.00816 -0.0199 -0.00556 -0.02083 -0.00382 -0.01898 C -0.00139 -0.01666 -0.00052 -0.00324 3.88889E-6 -4.44444E-6 Z " pathEditMode="relative" ptsTypes="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74" dur="25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7" grpId="0" animBg="1"/>
      <p:bldP spid="2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29" grpId="0" animBg="1"/>
      <p:bldP spid="3" grpId="0" animBg="1"/>
      <p:bldP spid="32" grpId="0" animBg="1"/>
      <p:bldP spid="33" grpId="0" animBg="1"/>
      <p:bldP spid="34" grpId="0" animBg="1"/>
      <p:bldP spid="35" grpId="0" animBg="1"/>
      <p:bldP spid="38" grpId="0" animBg="1"/>
      <p:bldP spid="40" grpId="0" animBg="1"/>
      <p:bldP spid="41" grpId="0" animBg="1"/>
      <p:bldP spid="12" grpId="0" animBg="1"/>
      <p:bldP spid="43" grpId="0" animBg="1"/>
      <p:bldP spid="48" grpId="0" animBg="1"/>
      <p:bldP spid="49" grpId="0" animBg="1"/>
      <p:bldP spid="50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6" grpId="1" animBg="1"/>
      <p:bldP spid="5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Process 7">
            <a:hlinkClick r:id="" action="ppaction://hlinkshowjump?jump=previousslide"/>
          </p:cNvPr>
          <p:cNvSpPr/>
          <p:nvPr/>
        </p:nvSpPr>
        <p:spPr>
          <a:xfrm>
            <a:off x="7870678" y="267863"/>
            <a:ext cx="732446" cy="573159"/>
          </a:xfrm>
          <a:prstGeom prst="flowChart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7870678" y="323609"/>
            <a:ext cx="8973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" action="ppaction://hlinkshowjump?jump=previousslide"/>
              </a:rPr>
              <a:t>Try again Hun</a:t>
            </a:r>
            <a:endParaRPr lang="en-US" sz="1200" dirty="0"/>
          </a:p>
        </p:txBody>
      </p:sp>
      <p:sp>
        <p:nvSpPr>
          <p:cNvPr id="3" name="AutoShape 2" descr="data:image/jpeg;base64,/9j/4AAQSkZJRgABAQAAAQABAAD/2wCEAAkGBxQSEhQUEhQVFRUXFRQZFxQXFBQUGBQUGBcWGBUXGBQYHCggGBolHBQVITEhJSkrLy4uFx8zODMsNygtLisBCgoKDg0OGxAQGiwlICQuLCwsLCwsLCwsLCwsLCwsLCwsLCwsLCwsLCwsLCwsLCwsLCwsLCwsLCwsLCwsLCwsLP/AABEIARMAtwMBIgACEQEDEQH/xAAcAAABBAMBAAAAAAAAAAAAAAAAAQUGBwIDBAj/xABCEAACAQIEAwYCBwYEBQUAAAABAgMAEQQSITEFIkEGEzJRYXGBkQcUI0JSobEzU2KCwdGSosLhQ3Kj8PEVJGOy0v/EABkBAAMBAQEAAAAAAAAAAAAAAAABAgQDBf/EACkRAQEAAgEDAwMDBQAAAAAAAAABAhEDEiExBDJREyJBM2FxFCORweH/2gAMAwEAAhEDEQA/ALppaKKTojnbqJngjRDYtiIlve1icwUkjbmy1EcHMBKgmGRkkyyKTlsCrBiBsV5ibfduSujECwuO8P8ArEEkd7Ei6nazqcym/TUCoXhDHjCUxR7rExK6mQ2XvAqnV/4kIufMA/BLxvZvTGth5pJtCkyrnRw/dFrC2SZVI01FnVdDTfxfHztG0V4UcTliEmgQKEsEQKWBuHBOo8q1JIRMisHWaO8bxRkp3i8xzxspHNdy2X7xII0Nq6Vx66NM9g8aMLhzzC6SjRWtzxsbEfeoNrZoEWeQROs7GNoxlzJ3l1ctEyggc+YEX1A0tfTfxOIRsuXRSzWF9VCw4ZVBI5lOpFl5jsLZr03TyKEbJlZpJLRKqNGZQpVNe5yG15JfF+G1bmws87hYMuUM4DKFCQlgpk+0F7sBYFxv0JvQEl7AuMuIj/DKGty6Z1Gll0XVDoNjpUpsRUP7FYaJJ5xAxeNY4laTo8t3JK+ltNPz3MxBo0m+WqLFqxZVYEoQGA1yk62Pr6UmJxSoLu6oPNmCj5moQvZTFpI/dTBVYklxJIhIvfmVRqdTTzw/sbEpzzs079SxIX5XufifhQesY7E4/E5ywLJO3Xu15R7yPZR86cIWl3cIv8IJc/F7AfAD410RRqoCqAoGwAAA9gKTemnYRetVjJMJXnYnxSSE82UqpOUc1uQWsM2qm9mA0NWkKreThCl5Yo27vFxPIUGwniPMtr6ZsrbdRodNlVYV0QyqPqzSpmRrmXQtkPdlA7AXtdmk38vSm2aXCQxz/VlLPyIjy2YkNcu6KRsMoF7X5gfdBK6x2dBmjZCVtIjQxMCxcZHDZeddBtqDuDTlGzO4AZ/AdVmlykxt3dxZxe6iNr6k59aSnIs2CnMJmRlZoxnMINg6kizIoPiAvoLjT4dwkWWeUMhjR+4SNSpDsFzqSY91BjL8zACyjyrSsuVpBI5VQAueSWZlBcNcFe9P/DV9iDdl2rg4bA8qiJVWN5WVlRBlvELlnmOrZNQVu1ydtDegbcfE51yPfeRpGAtqSXbm16ebnU2yrYZmq0eFz95DE53eNGPuygn9aruPBLhwYQO+x0y93YG64ZWXKRm6vl+QHl4rIwmHEcaINkRVHsoA/pThZXZl7Z8XbDQXj8bMFU726sbewt8aWnfFYFJltKiut7gML6+fpRQJZHVRRRTcxTB2i7LR4o5we7l/EBcN5Zh19/1qQUUBVfGez2KiALr3ioLCROeyjYEb2HqNBpewFlPGopVXv4yzA76OLHLm+8jXOUnVm1NWnTBxfslBOwexja/MUsM463GwPr+tJUyQHivEw6iKBGVbBdgGK3JyWW5K5izWLHfbrXfhYMdLEMNFE0MOgJZTHcdS7nVrkkkAem1WFw7hcMAtFGq+Z3Y+7HU11FaY2beA8JXCwiNdTuzbZmO5t0GgAHkKcQKAKyoLYFLSUtMmJpVFIKzpCiox2w4E0wWaDSePaxsWANxY/iB1H/ipMaxNAnZUnF+KvMwaRe7nTlJAK5ktYhlOxuW9CGIO2vWpw80VmZY2BLFQQl2IAbKrDIL5E2YDfRdqsjF4GOUWkRXH8Sg29j0qJcZ7Cg82GbLrrG5JH8rakexvSdJYYcZNDDGEiZZHBZlbxgM1gWIKhbgKtvFudt6w4BDi2FsKrKW8c50vuAuc/dF72FyTr0FpnwbsfDCAZB3r+bDkB9E6/G/wqRgUaK0w9mezKYUFmOeZvE/lfcLf8zuafWNKax3ppLRWVFAFFQPsJi274IGbumhZghLFQ4Zb5b6DQnQXsLXJN6nlMhRRRQC0UUUAUUUUgSiiuGTjMCyd200YfbKXGh8j5H0NMO6lNRjH9t8NGSFzSW6qLLf0Y71xp9IUXWJwP+YH8rUHqpmKCaZ+Fdp8PiCFR7OdkcZSfboT6A070FoGkoNApGKWkooBaSilpkQ0oFFFAITRUM4x2tlSSRYxEqxuyZnzOXIsDYC2mvS9tL2vRS2rRg7IyZMRhydPtHjI0B51sL9fFbew8rnNa06qrESsBnBuyDDSan74hhNztqbHU3J1AA5zVpQyh1Vl2YAj2IuP1ohVnRRRTItFFFAFFFJSAJqnOLYzOWP713kPnlZrqNvIA9RoLWuwqz+0+L7rCzMPEVKrbfO/Ith1N2v8Kq+fhsjElEJRQBdRm2RWJCjUjmXWw8QvYk0KxcWKtcD8KgfHdvzJ+VaayKDU3G53vfp5D1pMnky/Mj8yKRtt/s79VcWPowJ/Ip/mNOfBcURJHIGYMJos7Bn50L65jexvcg3JvYWAsxpota6kgeevUH0+NbIUNpB1yMQdN1YbGxJ2Ph8tSBc0BeBorVhJxIiONnVW/wAQB/rW2mkGkpaSgFpaSlpkKxkkCgsdgCT7DU1lTH2zxfd4SQDxSWjXUDV9DqdPDmoCseI4gsATu5eQ66FmY+TEaa7gHcbWpaecDw2KWS0gNgQl8xUoFRmO4ve/drZrlbkXNgaWpXtjjMSHkdYhnLsVjRSdRlVP5FITX7zAalV8U67IyFsHAT+C3wUlR+QFRJmWKRsPgftJ5GZWnNjkUk3ROmg8Tentae8PwgiiSNdkVVB87Df4704mt9QrhnbePNKZwwBe8dhcBAAAhF9DoTfzY7VNa4G4Jhy5cwxlibklAdfO21/WmRoh7VtNphcLLJ/ExWNf8Wo/OnCCPFvrI8UQ/DGpkb/G5yg/ymnYC2g0HlRQGqGHLuzMepYjX4KAo+ArbRRQER7dT5mgg3FzIwtfQcqC2xuzHQ2uQBcE0xRRgwyMwJF5L5W1JIWRSrgakmOGzEa5gSL0fSHjFjxea92EUQy6FcpaXOr63FwR8/Y1CMV2plKvGCAjkMwCjmbluSd78gPuTXPLkxxumnj9PnnNxJceO6lKyvKsgABE0cWKABFxzsdd/wAOlZTIUF3MKjzfBMmvl+ytTNhe3mIDq0vdzZSti8cZawN9HChhfa9+lPXCO0TyLiS+STvSrhZGiCCTMNxIwuuUW015V23pY8mOV1D5PTcnHN2dicOw+YkpL4nC50wqkK7XyqHexS9tAK68fIWc5mJBfE2zHaMphXtroFFybGyi1zcDKe7EcQDCKCKKPD/aRSsiOsrMRldcqxg2FspzMRpbpXDxjHpmXLuFJ7tXDNneQlUGUWLAImouFsLZmymujOmPYnEFsJGp8UZaM7i2Q2Gh1HKV3p+qKdgIXRMQsihSJhdRsrGNSR8BlFSqgmqPEqzugNymXN6FrkD3sL/EVzcR4zBB+1kVT+HxMf5BrUVm7KYo4iV1nCLI7EuruGKkkgFRa9gbWvapDwXs5DhtVGaTrI+rX62/D8NfU0Bsw+Pmm1jhMafvJtCf+WFTc/ErTjEhG7FvO4A+QGw3/vWdFMFqFdusWO/giJsArPuBdm5V1Og2bxArrY6E1NaiHa6CITo2IB7qWIxFwNYnVs6P/mPwvSEN3BoFcyq5ygZNc1rFrggBtUt3AGQm41GosaK5/q02Fb7Vl7psqCUoZEdVBaO4U3IsSBvbLbYAgpL/AITXgnAosKtoxdj4nbxH09B6CnSiiqcyUUUUAUUUUAUwdtuPnBYYuoBkY5YwdgxBJYjqAB+lP9V79Iy97PDH0VL/ABY6/korny5dOO3bgwmecl8IvwHgcmLzSzMSWa5Y7sSTck/lXXjvo/PiRg3odDUv4bh1jRFXYAU4Z6x9Mvl6t5Lj7FWzdh3AuoY6X0AYb+f9K5cBh5Im5RfKTzW0B1FiDt5W9atp3tTJPw9LNYWDEkj1JJJv8ai4a8OmHLct9RlTipmkjcGTULbDBie+lYm4y+GOME5ddbAWG5HZOkWCZO6yzYtlUIqANHCWJOZR948wCg62Fzvq38E4DNNJIkLKmW4Z2JuEboth11vtppfU3nXZ3srFhOb9pLbxkWy+YRfu/mfWt/Hl1YyvG5sZhnZHZ2d4cYIQrnNIxLyNe+aRtW1620F/SnOii9dHIUCiigFpaSloIVx8X4amIiaN9jseqsNmH/fnXZRQFbYpsRhE+r4iPvcPfTcAjcZZPu6i9j5nzoqyTRU6XMi0UUlUgUVz8SxXdRSSHXIjNba+UEgX9bVAcX24xKXuIQWGihXvHcCxJLatvoRbQEXBoGljE21NYpIDsQfYg1S3E8fK7nvJHcje7GwbqABoADcaeVcseJdDdXYHoQxFLatL1qA9sdMWL6XVLfG4/v8AKtHAu27xWTFXkQqCsigZwdrG5AYXBF99OtdfEsEMU2ea+YEBbGwy3zZbDfQtrXLm746aPTYXdyn4YYPive80KM8fRwUVSPNczC49adsFiGbNaJrKLk542t/KjE1yYPDIAECrkGy9KyxGHWONlQZFIIOU2OosbH5fKuU6fLVlM7qQYji6XyqrOSoYBQbZTsc7WW3xrgxOMYrcRH1AkiJ/JrfnWMUoMyb6KV12INj/AKRXbiMFGinu1VfUf9+lTbjZt16M8Mulx9iMRfEykXF7Ag26jMNiRt5Gp7UD4XggrF47qS1zbqQBYe363qd1o4b9umH1WOspb+S0Vjem7ivHIMPYSvZjqEUF3I11yKCbaHX0NdmU53pRUB43283GEAKiwMrg6k30VD7HU+W214zJ2hxTG5nk+DEAewFI9LlFLVWcL7X4qPVm71VIur6kg6XDbjoL67jSpVB25hbUxyhOr2Vsp0HMoNwLkAHr5UtlqpTRRRTIGiiikC0lIrg3AIJG+o0paYR3t1iMuGyDeV1Tyst8zm9jYWU3Nja9VhNJeQta4DXtYWyr6DQCw6aeWlTftni82JVRtBGWNr/tHGbprcIoNxqL5rEKRTK/DVEQtFc8oZhOIm/ZwsT9pdT9pIwsB90UqqIyzX3NIael4c/NdMUq/dyRd7pruwZRf2rXLhQAbtMTY2D4XrbTXObUGbJJLqo8gR8L5h+bGpf2X42JPsSw7xFBsbXZfDfxE+Vybb7daYMJw5WU5jKLJIzf+3uBlQsecuNeXT10pPqHcYrDyBrhZXjO4zLItlIBNgeZCcoNri7eEVOWO46cXJ0VNV12rPEm62633009dfLejDrY0uMDkWRlXzuLn4a1ks7vUwyl00YhbFCWDWA2AGvW/wCeg86wxDXF60lJLjnBF9bp/vWeKYW061NltdLljjPJcHiGQLlOu+2xqWcLnZ41Zt9dfP1qJ4aPMyr5kCpqigAAdK34YdM08j1HJ13bKqm7ZY/PiZyD99YhttEBm0v+Mncex3FWhxLGCGKSU7IjN7kDQfE2HxqqIeGGbKHkK2UEmxe7SZ3J3ta0bm6kjTwg5hTrhDVm5VXyzE+50/RV+ZpeldTxIGGWSNgSBbLKuUebAr5aaEmuj6ov73D/ADk//N6lTjge2YdGUj5EMPzUVtwjaOvmhIH8Q2tcHW1xoL62uASazMSZrd5EoAHNaVlJ6gct7++lOUfDlVgVctcICMhUWlidwRza6I1w2UDqbA0GtPBTZ40f8SK3zAP9a3GmbsfiM+Dh81Uof5CV/QCniqQWisWNFACRgAAAADQACwA9AKzopKCVSMWJpJyfE7uxBuLpflII1IUAbarbMLjOKcyRkwjsnep9i8ygFrL3ZAYqNSLs5O4OQCsJ8GpkbBt9lPE7NhZdg6sxkWNj01bQ+fyOieOWFXw7gPKmRo422ZLG7RMtmzgXGUNfQ2JtakplNgeHpNIyyNKFR5DGpCp0yxhxYk3caDbKbnS1a8PDFNDCwnbCuzujc8jxl1sR4nuosRre1zat4m70RhSz3JXMJCwPKJVuHjlYnnkW2pHdWojwmWUKyA2UtzLCo8QVQ2bCowBZhqNgGPSgNsuHTPJBDI0xXCuXbOWVpsrINSxC3Ex9Bb0NNPF1t31vuObHa4ifIhOuo5NL6XJCqzXK78LiGZWyAn7RFiLsJElYMbmGNURSwIQ3y6DcrpXE2GUlVxb5ZJiTDh10dnckd/LbZRqRfVsthoLUCTdTRucZo/MlR/CdQPlWqLEqTZrK3UHS/wDetnDVCqqjYAAew0FdZw6Po6hh6i9ZfL0u+Lhx+IjTW4AsdNNfK1Ncx5TNJyINRfSyjdm8tKeJuGxKbqig+YGvzrn4mOX2qfFVj90dHZeUSLnSNiL6SMpjH8uYZj7hbHzqSrUb7O9pcPI/1XPlxCCxjIIzEC5yNs2mtt7dN6kwFbt7eXlvfdFe32J+zih/fSC401SOzEAXFyWKaXF9utMfB8OHkfU6gOWF75RHiY3bPpmP2o1sGvowzAkvXbnBRvJhjOSsR72Mv+7dgpjb2uhvfpTBAJ8NMVlUHwL3mYqsmZg0Td5tc90eY2vazHS9TRHYmElxGHXExYixJlMwlY5I+YkBbhrAA/EW22pEwQ71cOZwZmiL5u5hyd5lzKlimbw6/wDnTSIo5JJkKlgrspzR5PtLP3Zbu3QtfKbXS+u998RANJhk20kzYq4GW2+cnw6Wv6UjdEfDpooJMRJOoUIDCYSAHe/LfKo0O1vXXasuLQWObcM6kE68qJKwa7aWAnTma4BU6HY8OKijiSLlsGtbLG0oztZuVZpCFOR478jG/wAq24tZ5ZxDGoBV5eYsz5DePNI0h0uoCgD7ulgDazCRdhZDlxCG+kubW9+dQTfMSdwfFr52NxUjxWIWJGdzZVBYn0FR7sRgkjWYxsXQyBVc/wDEyKA7j0Ll7e1PHGuHjEQvEWKhgOYakEEMNOuoGlNN8tUPGoTEkryRoHUHV10JHh9xt8KKZeF9goIzeVmlPl4F+Sm9/jRQEvpKWkoIxdqOzi4tQQckq+B/TfK3pfr0+YME7QQYtVti0Zipuk24GwIzjobA66gi/U1bFI22u3W+1qDlVPg8RBNEUmYRucpL6rmKXCHRSpbK7gk5emp3CTyYXDwtd1lJKvYtcAqCEWQLy5Rnc2z720NRvt72sw7zleHxAAEhph4JD5xxjS38XXy2JheKlZtZnZvQa2/oPhSUlp7fGA5sOoeexUSyDkhj/DFGLanXXQAaAG5NRgcamkn7+SQvNnV+8bcstsugsLDKBYaWrkGX8F/5jWQK9FHxv/egl/8AZji0WMhEkR5hbPH96NvIjy3sdjT2orzbw7iEuHkEkLsjjZlPQ7g30I9DpU44d9LGIUWmhjk9QWiJ9/EPkBXK8fw0zn3O62SnWmTtFjo8PC0sxsvQdXPRVHUmoHxH6WZ3W0UEcZ82ZpT8NFA+N6hPE+KTYl888jO2wvso8lUaKPQWpfT35P8AqNTs1cUxrySNNqHaQvdb8hvcAMNraAH0qUdnPpN4jh7B74mMfdlVi9vSYc1/Vs1Q5lPQkexoCnqST511ZvPlekP0gcN4hA0M8n1V2Hhm5QrDZll8JsfMgkdK4m4hJh4ThcSgmw72ySqwYZPOJ9msbMAdrW2OlNXbzuPI6j867uE8SmwxLYdsvV4jzRSjqHiOjfr5EUDSy+G4m8oV5LlSndTXtfIwZFcG2ZbgaE3WwA2y07PwzEZzGGIgv4BG+cYctt+zv4dN7VlwXhOF4phExOHBw7m4dBdkWVbZlsem1iLaEadK4ouyWLZzCRlQbsWPd2Pl+I+lve1Aacfi7T2Elm580twREGOZlhQeEjUXBzG/3ejjhcRJjEXC4WMwwLpI+5K3J5mG5I1Kjck9KkHC+xWHiAMgMzebaL8EH9b1IoolQBUAVRsFAAHsBTLbXgcIsMaxoLKgAH9z6nf41tpTSimRaKSigMqSiighUI+l7iphwBjRirTt3dxvksS/wIAU/wDPU3ql/pzx2bEwQ9EhLfzSMR+ka/OgK0iTILnxHT2A3rGtiguPMqNvNf8AatGagbZBbVkK1g1sFIxagClvQKACtLRRQGcMRdlVRdmYKB5kmwHzNdX/AKVNcgRSGxIJEb2FtN7aD3rkRypBBIIIIINiCNiDXTjOISzftZHf0ZiQPYbCg3PPGVNja/oyt+hNYRXJAG9YymhWst+p0Ht1oJcX0H8QBXFQDZWjdfXMGVzb+RfnVo1Qv0LYvLxDL0eGQW9QVYfoavkGgFpKL0hpgCsqQVwcX4xHhgveZiWuERVLM5Fr26feG5G4oBwoqC8Z7e2BGGS4ABLuCNT90L5+/kfeikeky4ZP3kMT/ijRvmoNdNMPYufNhVU+KJnjO48JuNCARyldxT9TSKoL6Y5L8RkH4Y4h/lDf6qv2vPH0sSX4nifQxD/oRUBDUkKm40IpZt7jZtvfqK1SCtcLm9ul7+xtahJxwOGMkkca2zSOiAnbM7BQSR0uRU9m+j/CrK2HbiSDEKmbu2hyAaAi7l7W5h62O1QHByZZI2zFLSIc4GYpZgc4XqRvbrar4w3FmExbE4rhz4QxeIckrmw3VnZctr9fhWH1fLnhlOm/i/6/a/4dIrrhnZPC/URi8VPLGO8eMiNFcXV2QWNiSDl3roxnYOMYvAxxyu8OLBYMQA6oih3N7W1VhbTTreu3Adp8PBwp1T6tK4xMhTDSgN9m0xKt3JIbRTceVY9le23fYz6xjpIokgw8iwxopRc7lb5QSTcqtt7bWtrUdXPvLLvqb/5qeT7Grt52WgwsEU+EeR42kmicuVa0kZYC2VRpeOUfAU+Yvsfw+KbDQOMYXxABVkaIot/xErcfAGtGO7VYLFcLxUHdjCSBu8hjzvL3kl+8JDZeUscym/4r31pz4h9IcceKwghnzYXJlxAEZFidA2q5uXQ8vQGlyTn6ZJvc6v2/j5E0Y8N2Hw6Pj2xE0vdYV1A7sKHIZFkBNwQTZwNALkE6bU1dquAYeHDYfFYWSRopmZbShcwYZteUC3gYWtT9w/jOELcUw74oiPFMXjxDK7CzrqCDYkoSAAbXC71wduoUw2AwOFWQy8zzCXIVV0bObjU/vhpc6DXcXnHk5Pq4y27tnbXazp73x8ndaQDENWsy5j6DQe1YzcxPkLfM3/tSRefyr1HKpf8ARnNl4lh/dx/03/tXo+vMPYqbLjsMf/kA/wAQK/6q9OIdB7Ulz2loFFqLUAtV99IWN+2Cj7kVvYyk5ut/CnkRzW6irAqreLRnFTSFWUBpGILFiCqskEeig7kgXH8V9gaDiMYma0dh1a5+AAX9X+dFdTYANJZCZAL3MMbyWPTMXCqL+nlRQVT36OsVmbFAAhc0TC4C+IMpIA2ByDz9STrU0qPdjomZJMQ6hDOUyoNAkMa5YgPhc/G9SGnCqM8V7VxwYsRSErGqXdgCbSNYpcDXKFvt1YeVUl9IeOSfH4iSM3RmTKbEXCxot7HX7tX7xjgOGmJknjBKrq2ZluFF9cpF68yY3EF3ZyACzFrDQDMb2A8he1BVyPWtdx8vnWbisE3HqQP11oS6V1FYk1iE/wC+g+FASg2ealzVhalFAZXozUlFqDGetk2JZlXMxYKuVQSTlW5OUX2FyT8a1WpMlINKagjzJPy3/KlU/wC3tSxx3ueikZvZrD5X0+IpALaU0uzAz93IjjdHVh7qwb+lelML2ogkCiDPO1hpEhYD3c2UfOvMsKliAoJJ0AAuSfIAb16Y7AxMnD8MjqEdYwrKLHUaAkj7xFifUnekueDtA8rasqxj8ObO3xIsqn2zV1CiimDf2gxZiw8rjxBSF6c7cqf5mFQHh0QDhQQLRqw3H7OWI3KnpyjXcZMp1S5l/bONWw4WRsiNLErv+EE7m/QG1QSR58POIZFJksyqwcqsuYXQq3427qwNxmtY6jUU6sIcDJJFLNK0gaMv3bMO7jJ+6dbBtRyi3gudxcpMPjrxKM5GUjP9rOpTOrcrXmXVXhI1P31sNdSkS0BRetXeUd5VEzkUMCrAEEEEHUEEWII8qp3jP0Xo7ucLL3fM1o5AXUC+gDjmA981W93tMGGk1J8yf1qM7p24eOZ72pvE/Rlj1+7E3qso/wBQFNHEuy8mHjZ5fEksa5VIZQrByzMeliqgW6t61fmNmspqsu12Jb6viMo0Z1BPkoKg/mLfGljlbTz4ccZtXYoIoWlNWzsKKU0l6AWigGlFAFDbVlWEp0pBI+wWCWVcYrrmBjRcvndi59RrGtTnhX0e4FwGZZGvrbvWH/1saiv0RqxxLAC6kx3PtnNvlVocJGS6fhZl+RI/pUZWxp45jZNueLs/hsMv2EKIbWzAXYj1drsfnUg7LOe7a40vofPTWuPGait3Zqayuvk/6io48vuaObGTi7JCDRetIf4VmrV3YXLxfALiIXifQMLX/CRqrfAgGqp4imLjibD4mJniQnu5QpbKR4CH2yWzCx1Ac7WAq28Q3QdaVNBpQFScI4vCUMeKuQRl7zKWJQEMFJUgmzKpBIbS4uOpVhcY7L4bE6vHlb95HZGPvpZviDSUgfbUhFLSVaGnFyBEZvIH59PztTBhjYVw8R4vLLiZ4QyiKMooAAuzZVYlje+huBYW+VbomIrNy5d9PS9Lx/27l8lxx0NR3F4aJuH4oyHlEUhvf/i57xD3L5Rb1p/x0tk03P5etUxxyUiadQWAaWMEA8rAC/MOtjYj41XG4+o7QzCg0orEmurGxNJSmkoBb0oNY0ooDK9YPqR+dZilC0gsT6HGGaTzEqm3UAqbfoflVisPtpfLN/QVTn0fcc+qTu2TOWVQqAkFpCwCjQE7M2wO1WlwbiJnzucgYsbhDmUH0brpb59NqnPw78XuPLLWjhkvdzgdH5T77qf1Hxrcopu4ySFzKbMNQR0I2NZd6u3o449WNxv5TFU86aMf2swMLlJcXh0cGxQypmU+TC/Kfe1Ul9IXbLFjEvCMVMqhu5bIxRQqRxpPyrYMxlEpLdLWB3FVjI1ySBYEnTy9K2vG63sbCYpJVEkciSIfC6OrqfZlJFdiivIvBOPy4Sxglliz3WURyNGXQEFTcbMMzWPp5Eg+mfo74o+JwEUkr55A0yO5AUsY5XUEqNjlC/70KmW0jtRS0lJTGsXYAEnQAXJ8gN6VTcXpj7a4sx4SQL4pLRLa5JMhymwGpOXMdPKrSiHA5jIXlO8sruRfbMbjS+mhHQHbcWNSNUph4YtlUDYDTrp0sdre2hv0vlD4GrFyX7q9fgmuKOLisoVGPkDVK4mbOzufvSgj2N7flVq9rMTlhc7aHcFgPMkDUi2vtVYYmEGPvEIYd4uYJEyKgsQDc+ZNduKdmL1N76NRNYk0Pufesb11YwTSXoNFAFKDSUtAZA1mDWq9Gag3dw18sitpym9jrewbSxBHz+Y3qw+xGOKyspJIcXufxDfXqSCD8KrrhiZpY1OzSIp1I5WOU7H+KrKdVX6vKqwJoHt3cyuMyo7Ed2Mlsk0a3YWuPO5qbOzphdWVPka4rlxzqOaQ2Rbu58o0Bd/8qmlwktwK4+0cavhsSrP3amCQNJlL92mnePkGrAR5yQNSAay63lI9Lq1hbPiqgk4IMXeaUSd44drBlQd47iRxd0Iv9u1hcapYnMTZpwvZgvnCk3QnMqfU5SqgkDOfrAsbDXTe9S5JWjE0E945QI5llQ54ysJ75ZonysJEbKjA2JIUggG7GRx4eR5FkRoYG77D4iQQ4buTMgElxKLliHLubvoL7aabHiq34J2VjmLFyxQE88cuHPKAD4U7yzfEbje9W59C+MIjxGHa4ZDFKAegkQRuBc30eA38i1td6jbcQ+riJQsPdpGZwkGH7lcQGaNM7FSUc2yqCrLY2OVwQKdPoowjDE94xyZ8K3dwWIdsPniyzyAaRhmVQi2uVzEWAoPHytiikpaTuwqIfSFBJJ9VSIKxMkhCtazMsZIXXS5GcD16jepfTT2n4WcTAVQ5ZVIeJr2tIu2vS4JF/WqShnC5cyg2ZTdswbxBgxzAnqb9Tqetzcl5L6U04fHSTANMuWVSUk0ykuu5YdGItenFn0rFn7q9jg/SiO9oeI908Z5bZjcMbXUqQRex11qJ9rMewweFgaOBSxaVpIVyGXJmjUuuRerSeYJHS1OPaTilpu7UOZGAVMpA5mNgCfU2qM9s5m+tMhzHuUjiUtfMVRRzG+vMxZ/5608fteZ6i7zpkn3v5i/9613rYdR7foa0mrZik0oNayaTNQG69JmrVmoDUDbbekvWINZxR3/qfIUBujlKMjDdSG+N7/0FXYuIWKaNmCth3gMBRiisyAnmR2IQ3GXlzBrdNBVIOb61ZPA8ee5wycyHlbu1NlxUchVSPw5xlsAeUkHZr5k6RMeFT6Wsy2JGVvENdA3rXXjJbaixt0IuCOoI6gjQimLhWILS2v41DeHJzIGWa66c2aGRrabgaU6YoNqrFQbLtcgXWaQ3ZgtrRw31AtfqLE5s+PK3s9Dj58MZrJA+J8GxIiaDAkS4cOJIoGfJicHKc1vq8rkCRA1+UEkhzdVLZi34HteiosPEVmjnh0IPfRnzBKi5zWtoQBrpYVMsZ2YWSV1znMsbi4AKlw0xiXLfS6xMb9c4Ap4HDIJ5IIyuHnSIMsJkQShMllDF8xLZpWyFb5LrtcaaMd67vN5Jh1Xo8IHwduJY/EjE4XDHulKdw2IJSBCP+KyMx71hdgMtwCxNs2pkvZLj2GwPf96ZsRiJXzTYrKv2zi4CqrEFI11Cg+ZNhoomcPEpSqNyHMVGUKQ3NGCgF3AHOHTWw0FN+DniLGZcPCJLI5+zAYF7k3YE5T4dd/tASBtVFjqN2H4tjsTrDAkEfR5yxLD0QW/Qj1op5weMLtY5bXlFwpFzG4QkXJsNbW12vexFFDrLt30UUU0or2qUd6mm6i/rqRrTZIeT4UUVj5fdXsel/ShhwaXdjdtC5tmYLcd3Ylb2PxFVdxmUtPIx3LtfQD7x6DQUUVpx8R5XP7q41bUVsxEYAFhvRRVuDRWJoopAlKooooB1wmFU7jy6mufGyENlGijoAB+m9FFCvw0CpDwidjBlJuqvyg/dzXzW9CQDaiikcWNDKxEDEnNlBzXs12jjJ5hrTnPEMm399iN/YkfGiis3Pe70/RYyzvEF41jZRikQSyhe7XlEjgaSMRoD0IBHkQKuLDcKhRERYkCqBYWvbYk69bgG/mL0UV34vbGPnk+rk3RcPiG0aD2Uba3HtqfmfOtv1OMfcXa2w1FiLfIkfE+dFFW56jKHDquqqoJtqABsAB+QHyFFFFBv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44924" y="-80073"/>
            <a:ext cx="9115602" cy="766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807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7913406" y="276408"/>
            <a:ext cx="732446" cy="573159"/>
          </a:xfrm>
          <a:prstGeom prst="flowChart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557" y="3016665"/>
            <a:ext cx="4281443" cy="384133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62557" cy="30166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2481"/>
            <a:ext cx="4862557" cy="38755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55664" y="1139000"/>
            <a:ext cx="27175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You won Hun!!!!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7973227" y="401652"/>
            <a:ext cx="672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" action="ppaction://hlinkshowjump?jump=firstslide"/>
              </a:rPr>
              <a:t>Play again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39073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169</TotalTime>
  <Words>21</Words>
  <Application>Microsoft Office PowerPoint</Application>
  <PresentationFormat>Letter Paper (8.5x11 in)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The Maze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Maze</dc:title>
  <dc:creator>Spencer Park</dc:creator>
  <cp:lastModifiedBy>Spencer Park</cp:lastModifiedBy>
  <cp:revision>20</cp:revision>
  <dcterms:created xsi:type="dcterms:W3CDTF">2015-03-10T19:01:57Z</dcterms:created>
  <dcterms:modified xsi:type="dcterms:W3CDTF">2015-03-16T19:38:15Z</dcterms:modified>
</cp:coreProperties>
</file>