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435F"/>
    <a:srgbClr val="1CB2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1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15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15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393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1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72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92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68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1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9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456B6-A975-4771-AD59-925319199AC1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37A0C-CDB1-4E87-A705-EE7E9AC8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43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146914"/>
            <a:ext cx="7772400" cy="2387600"/>
          </a:xfrm>
        </p:spPr>
        <p:txBody>
          <a:bodyPr/>
          <a:lstStyle/>
          <a:p>
            <a:r>
              <a:rPr lang="en-US" dirty="0" smtClean="0">
                <a:latin typeface="Kristen ITC" panose="03050502040202030202" pitchFamily="66" charset="0"/>
              </a:rPr>
              <a:t>My Maze</a:t>
            </a:r>
            <a:endParaRPr lang="en-US" dirty="0">
              <a:latin typeface="Kristen ITC" panose="03050502040202030202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44782"/>
            <a:ext cx="6858000" cy="1241822"/>
          </a:xfrm>
        </p:spPr>
        <p:txBody>
          <a:bodyPr/>
          <a:lstStyle/>
          <a:p>
            <a:r>
              <a:rPr lang="en-US" dirty="0" smtClean="0">
                <a:latin typeface="Kristen ITC" panose="03050502040202030202" pitchFamily="66" charset="0"/>
              </a:rPr>
              <a:t>Taylor Jensen</a:t>
            </a:r>
            <a:endParaRPr lang="en-US" dirty="0">
              <a:latin typeface="Kristen ITC" panose="03050502040202030202" pitchFamily="66" charset="0"/>
            </a:endParaRPr>
          </a:p>
        </p:txBody>
      </p:sp>
      <p:sp>
        <p:nvSpPr>
          <p:cNvPr id="4" name="Flowchart: Alternate Process 3">
            <a:hlinkClick r:id="" action="ppaction://hlinkshowjump?jump=nextslide"/>
          </p:cNvPr>
          <p:cNvSpPr/>
          <p:nvPr/>
        </p:nvSpPr>
        <p:spPr>
          <a:xfrm>
            <a:off x="3841334" y="4525957"/>
            <a:ext cx="1461331" cy="521293"/>
          </a:xfrm>
          <a:prstGeom prst="flowChartAlternateProcess">
            <a:avLst/>
          </a:prstGeom>
          <a:solidFill>
            <a:srgbClr val="1CB2B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Play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>
          <a:xfrm>
            <a:off x="3838480" y="4534299"/>
            <a:ext cx="1461331" cy="521293"/>
          </a:xfrm>
          <a:prstGeom prst="flowChartAlternateProcess">
            <a:avLst/>
          </a:prstGeom>
          <a:solidFill>
            <a:srgbClr val="1CB2B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2639" y="84034"/>
            <a:ext cx="3389832" cy="1467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0660" y="3328953"/>
            <a:ext cx="140304" cy="30935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72357" y="5816231"/>
            <a:ext cx="138607" cy="9765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879080" y="3581166"/>
            <a:ext cx="128187" cy="30935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384135" y="84033"/>
            <a:ext cx="5623131" cy="1467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191709" y="1797931"/>
            <a:ext cx="128187" cy="2728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747187" y="1316052"/>
            <a:ext cx="112530" cy="32170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462471" y="1316053"/>
            <a:ext cx="1342401" cy="1025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462471" y="1418604"/>
            <a:ext cx="126764" cy="29482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50847" y="1008403"/>
            <a:ext cx="2153542" cy="1025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076202" y="1110952"/>
            <a:ext cx="128187" cy="30935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133886" y="5056749"/>
            <a:ext cx="141006" cy="15811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617435" y="1016948"/>
            <a:ext cx="2478282" cy="1058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273752" y="3935828"/>
            <a:ext cx="615296" cy="973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641002" y="230737"/>
            <a:ext cx="148840" cy="53935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59039" y="4704940"/>
            <a:ext cx="121086" cy="5502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09650" y="6263046"/>
            <a:ext cx="1566564" cy="1057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931341" y="4006643"/>
            <a:ext cx="48983" cy="23288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Click r:id="rId2" action="ppaction://hlinksldjump"/>
          </p:cNvPr>
          <p:cNvSpPr/>
          <p:nvPr/>
        </p:nvSpPr>
        <p:spPr>
          <a:xfrm>
            <a:off x="1647550" y="4007976"/>
            <a:ext cx="328663" cy="881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622989" y="4007976"/>
            <a:ext cx="139579" cy="22646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361984" y="3248544"/>
            <a:ext cx="100416" cy="27935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Click r:id="rId2" action="ppaction://hlinksldjump"/>
          </p:cNvPr>
          <p:cNvSpPr/>
          <p:nvPr/>
        </p:nvSpPr>
        <p:spPr>
          <a:xfrm>
            <a:off x="786722" y="5973559"/>
            <a:ext cx="647707" cy="853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89705" y="574923"/>
            <a:ext cx="1044724" cy="710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8348" y="230737"/>
            <a:ext cx="136206" cy="31279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flipV="1">
            <a:off x="185861" y="6661446"/>
            <a:ext cx="8821403" cy="1312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214061" y="3628167"/>
            <a:ext cx="128187" cy="30935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427135" y="3631475"/>
            <a:ext cx="810784" cy="816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361984" y="574923"/>
            <a:ext cx="108954" cy="3111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93806" y="639969"/>
            <a:ext cx="155257" cy="57095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77662" y="933304"/>
            <a:ext cx="31599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Click r:id="rId2" action="ppaction://hlinksldjump"/>
          </p:cNvPr>
          <p:cNvSpPr/>
          <p:nvPr/>
        </p:nvSpPr>
        <p:spPr>
          <a:xfrm>
            <a:off x="5095424" y="639971"/>
            <a:ext cx="3454637" cy="1163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105757" y="645926"/>
            <a:ext cx="96140" cy="52983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Click r:id="rId2" action="ppaction://hlinksldjump"/>
          </p:cNvPr>
          <p:cNvSpPr/>
          <p:nvPr/>
        </p:nvSpPr>
        <p:spPr>
          <a:xfrm>
            <a:off x="8421874" y="732319"/>
            <a:ext cx="128187" cy="284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47284" y="1110952"/>
            <a:ext cx="142434" cy="35197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084596" y="933303"/>
            <a:ext cx="79050" cy="37716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68759" y="933303"/>
            <a:ext cx="77964" cy="51282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871956" y="230737"/>
            <a:ext cx="135309" cy="34909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126764" y="639970"/>
            <a:ext cx="3423298" cy="1130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flipV="1">
            <a:off x="3060817" y="4630658"/>
            <a:ext cx="777664" cy="9065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079042" y="1142057"/>
            <a:ext cx="128187" cy="309357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086170" y="4238889"/>
            <a:ext cx="2775247" cy="627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838291" y="4235633"/>
            <a:ext cx="87949" cy="21868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273752" y="4007977"/>
            <a:ext cx="143856" cy="27102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598918" y="3941760"/>
            <a:ext cx="2811566" cy="973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601052" y="1048054"/>
            <a:ext cx="119641" cy="29238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hlinkClick r:id="rId2" action="ppaction://hlinksldjump"/>
          </p:cNvPr>
          <p:cNvSpPr/>
          <p:nvPr/>
        </p:nvSpPr>
        <p:spPr>
          <a:xfrm>
            <a:off x="6432130" y="2452180"/>
            <a:ext cx="2089451" cy="1535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58679" y="5255200"/>
            <a:ext cx="1516876" cy="938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641002" y="5613158"/>
            <a:ext cx="1934553" cy="1099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&quot;No&quot; Symbol 1">
            <a:hlinkHover r:id="" action="ppaction://hlinkshowjump?jump=nextslide"/>
          </p:cNvPr>
          <p:cNvSpPr/>
          <p:nvPr/>
        </p:nvSpPr>
        <p:spPr>
          <a:xfrm>
            <a:off x="5408770" y="4332577"/>
            <a:ext cx="613527" cy="493807"/>
          </a:xfrm>
          <a:prstGeom prst="noSmoking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&quot;No&quot; Symbol 69">
            <a:hlinkHover r:id="" action="ppaction://hlinkshowjump?jump=nextslide"/>
          </p:cNvPr>
          <p:cNvSpPr/>
          <p:nvPr/>
        </p:nvSpPr>
        <p:spPr>
          <a:xfrm>
            <a:off x="6248029" y="4340057"/>
            <a:ext cx="613527" cy="493807"/>
          </a:xfrm>
          <a:prstGeom prst="noSmoking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&quot;No&quot; Symbol 70">
            <a:hlinkHover r:id="" action="ppaction://hlinkshowjump?jump=nextslide"/>
          </p:cNvPr>
          <p:cNvSpPr/>
          <p:nvPr/>
        </p:nvSpPr>
        <p:spPr>
          <a:xfrm>
            <a:off x="7056869" y="4339798"/>
            <a:ext cx="613527" cy="493807"/>
          </a:xfrm>
          <a:prstGeom prst="noSmoking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4-Point Star 4">
            <a:hlinkHover r:id="" action="ppaction://hlinkshowjump?jump=nextslide"/>
          </p:cNvPr>
          <p:cNvSpPr/>
          <p:nvPr/>
        </p:nvSpPr>
        <p:spPr>
          <a:xfrm>
            <a:off x="6022297" y="1316053"/>
            <a:ext cx="409833" cy="478682"/>
          </a:xfrm>
          <a:prstGeom prst="star4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4-Point Star 71">
            <a:hlinkHover r:id="" action="ppaction://hlinkshowjump?jump=nextslide"/>
          </p:cNvPr>
          <p:cNvSpPr/>
          <p:nvPr/>
        </p:nvSpPr>
        <p:spPr>
          <a:xfrm>
            <a:off x="6020509" y="2769862"/>
            <a:ext cx="409833" cy="478682"/>
          </a:xfrm>
          <a:prstGeom prst="star4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948583" y="5624313"/>
            <a:ext cx="290557" cy="289377"/>
          </a:xfrm>
          <a:prstGeom prst="smileyFace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862557" y="4499939"/>
            <a:ext cx="420151" cy="616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240875" y="4533142"/>
            <a:ext cx="58936" cy="5224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822457" y="4533142"/>
            <a:ext cx="45719" cy="963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flipV="1">
            <a:off x="3829584" y="4533142"/>
            <a:ext cx="33257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ud 11">
            <a:hlinkHover r:id="" action="ppaction://hlinkshowjump?jump=nextslide"/>
          </p:cNvPr>
          <p:cNvSpPr/>
          <p:nvPr/>
        </p:nvSpPr>
        <p:spPr>
          <a:xfrm>
            <a:off x="3280698" y="6042113"/>
            <a:ext cx="505269" cy="358966"/>
          </a:xfrm>
          <a:prstGeom prst="cloud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hevron 2">
            <a:hlinkHover r:id="" action="ppaction://hlinkshowjump?jump=nextslide"/>
          </p:cNvPr>
          <p:cNvSpPr/>
          <p:nvPr/>
        </p:nvSpPr>
        <p:spPr>
          <a:xfrm>
            <a:off x="1488914" y="279713"/>
            <a:ext cx="139579" cy="422782"/>
          </a:xfrm>
          <a:prstGeom prst="chevron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hevron 5">
            <a:hlinkHover r:id="" action="ppaction://hlinkshowjump?jump=nextslide"/>
          </p:cNvPr>
          <p:cNvSpPr/>
          <p:nvPr/>
        </p:nvSpPr>
        <p:spPr>
          <a:xfrm>
            <a:off x="2457086" y="1093222"/>
            <a:ext cx="111095" cy="478446"/>
          </a:xfrm>
          <a:prstGeom prst="chevron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Chevron 68">
            <a:hlinkHover r:id="" action="ppaction://hlinkshowjump?jump=nextslide"/>
          </p:cNvPr>
          <p:cNvSpPr/>
          <p:nvPr/>
        </p:nvSpPr>
        <p:spPr>
          <a:xfrm>
            <a:off x="1517140" y="1894545"/>
            <a:ext cx="139579" cy="422782"/>
          </a:xfrm>
          <a:prstGeom prst="chevron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Chevron 81">
            <a:hlinkClick r:id="" action="ppaction://hlinkshowjump?jump=nextslide"/>
          </p:cNvPr>
          <p:cNvSpPr/>
          <p:nvPr/>
        </p:nvSpPr>
        <p:spPr>
          <a:xfrm>
            <a:off x="2481839" y="2728422"/>
            <a:ext cx="111095" cy="478446"/>
          </a:xfrm>
          <a:prstGeom prst="chevron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Rectangle 8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814968" y="4613222"/>
            <a:ext cx="53208" cy="4423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oon 18"/>
          <p:cNvSpPr/>
          <p:nvPr/>
        </p:nvSpPr>
        <p:spPr>
          <a:xfrm>
            <a:off x="3384135" y="4833605"/>
            <a:ext cx="205100" cy="302417"/>
          </a:xfrm>
          <a:prstGeom prst="moon">
            <a:avLst/>
          </a:prstGeom>
          <a:solidFill>
            <a:srgbClr val="ED435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829584" y="5024389"/>
            <a:ext cx="145243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279788" y="5621885"/>
            <a:ext cx="839794" cy="1079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3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59259E-6 L 1.11022E-16 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022E-16 L -2.77778E-7 0.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022E-16 L 1.66667E-6 0.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681 0 L 0.12135 -0.0162 L 0.18212 -0.02107 C 0.18177 0.01528 0.18142 0.05185 0.18108 0.08843 L 0.00278 0.08981 L 0.07656 0.07361 L 0.00278 0.06227 L 0.17639 0.06111 L 0.17465 -0.00255 L 0 0 Z " pathEditMode="relative" ptsTypes="AAAAAAAAAA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L 0.1868 2.59259E-6 L 0.12135 -0.01621 L 0.18212 -0.02107 C 0.18177 0.01528 0.18142 0.05185 0.18108 0.08842 L 0.00278 0.08981 L 0.07656 0.07361 L 0.00278 0.06227 L 0.17639 0.06111 L 0.17465 -0.00255 L 8.33333E-7 2.59259E-6 Z " pathEditMode="relative" rAng="0" ptsTypes="AAAAAAAAAAA">
                                      <p:cBhvr>
                                        <p:cTn id="14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40" y="342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10277 0.00116 L 0.10277 0.07106 " pathEditMode="relative" rAng="0" ptsTypes="AAA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354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0023 L -0.10486 0.00348 L -0.104 0.06088 " pathEditMode="relative" rAng="0" ptsTypes="AAA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13" y="305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0.10278 0.00116 L 0.10278 0.07107 " pathEditMode="relative" rAng="0" ptsTypes="AAA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354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0023 L -0.10486 0.00347 L -0.10399 0.06088 " pathEditMode="relative" rAng="0" ptsTypes="AAA">
                                      <p:cBhvr>
                                        <p:cTn id="2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13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4566 0.00116 " pathEditMode="relative" ptsTypes="AA">
                                      <p:cBhvr>
                                        <p:cTn id="2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" grpId="0" animBg="1"/>
      <p:bldP spid="70" grpId="0" animBg="1"/>
      <p:bldP spid="71" grpId="0" animBg="1"/>
      <p:bldP spid="5" grpId="0" animBg="1"/>
      <p:bldP spid="72" grpId="0" animBg="1"/>
      <p:bldP spid="12" grpId="0" animBg="1"/>
      <p:bldP spid="3" grpId="0" animBg="1"/>
      <p:bldP spid="6" grpId="0" animBg="1"/>
      <p:bldP spid="69" grpId="0" animBg="1"/>
      <p:bldP spid="82" grpId="0" animBg="1"/>
      <p:bldP spid="8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Kristen ITC" panose="03050502040202030202" pitchFamily="66" charset="0"/>
              </a:rPr>
              <a:t>Sorry, but</a:t>
            </a:r>
            <a:endParaRPr lang="en-US" dirty="0">
              <a:latin typeface="Kristen ITC" panose="03050502040202030202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3621694"/>
            <a:ext cx="6858000" cy="1241822"/>
          </a:xfrm>
        </p:spPr>
        <p:txBody>
          <a:bodyPr/>
          <a:lstStyle/>
          <a:p>
            <a:r>
              <a:rPr lang="en-US" b="1" dirty="0">
                <a:latin typeface="Kristen ITC" panose="03050502040202030202" pitchFamily="66" charset="0"/>
              </a:rPr>
              <a:t>y</a:t>
            </a:r>
            <a:r>
              <a:rPr lang="en-US" b="1" dirty="0" smtClean="0">
                <a:latin typeface="Kristen ITC" panose="03050502040202030202" pitchFamily="66" charset="0"/>
              </a:rPr>
              <a:t>ou suck.</a:t>
            </a:r>
            <a:endParaRPr lang="en-US" b="1" dirty="0">
              <a:latin typeface="Kristen ITC" panose="03050502040202030202" pitchFamily="66" charset="0"/>
            </a:endParaRPr>
          </a:p>
        </p:txBody>
      </p:sp>
      <p:sp>
        <p:nvSpPr>
          <p:cNvPr id="4" name="Flowchart: Alternate Process 3">
            <a:hlinkClick r:id="" action="ppaction://hlinkshowjump?jump=previousslide"/>
          </p:cNvPr>
          <p:cNvSpPr/>
          <p:nvPr/>
        </p:nvSpPr>
        <p:spPr>
          <a:xfrm>
            <a:off x="3841334" y="4525957"/>
            <a:ext cx="1461331" cy="521293"/>
          </a:xfrm>
          <a:prstGeom prst="flowChartAlternateProcess">
            <a:avLst/>
          </a:prstGeom>
          <a:solidFill>
            <a:srgbClr val="1CB2B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Try Again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5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Kristen ITC" panose="03050502040202030202" pitchFamily="66" charset="0"/>
              </a:rPr>
              <a:t>My Maze</a:t>
            </a:r>
            <a:endParaRPr lang="en-US" dirty="0">
              <a:latin typeface="Kristen ITC" panose="03050502040202030202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44782"/>
            <a:ext cx="6858000" cy="1241822"/>
          </a:xfrm>
        </p:spPr>
        <p:txBody>
          <a:bodyPr/>
          <a:lstStyle/>
          <a:p>
            <a:r>
              <a:rPr lang="en-US" dirty="0" smtClean="0">
                <a:latin typeface="Kristen ITC" panose="03050502040202030202" pitchFamily="66" charset="0"/>
              </a:rPr>
              <a:t>Taylor Jensen</a:t>
            </a:r>
            <a:endParaRPr lang="en-US" dirty="0">
              <a:latin typeface="Kristen ITC" panose="03050502040202030202" pitchFamily="66" charset="0"/>
            </a:endParaRPr>
          </a:p>
        </p:txBody>
      </p:sp>
      <p:sp>
        <p:nvSpPr>
          <p:cNvPr id="4" name="Flowchart: Alternate Process 3">
            <a:hlinkClick r:id="" action="ppaction://hlinkshowjump?jump=lastslideviewed"/>
          </p:cNvPr>
          <p:cNvSpPr/>
          <p:nvPr/>
        </p:nvSpPr>
        <p:spPr>
          <a:xfrm>
            <a:off x="3841334" y="4525957"/>
            <a:ext cx="1461331" cy="521293"/>
          </a:xfrm>
          <a:prstGeom prst="flowChartAlternateProcess">
            <a:avLst/>
          </a:prstGeom>
          <a:solidFill>
            <a:srgbClr val="1CB2B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Play Again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8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19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Kristen ITC</vt:lpstr>
      <vt:lpstr>Office Theme</vt:lpstr>
      <vt:lpstr>My Maze</vt:lpstr>
      <vt:lpstr>PowerPoint Presentation</vt:lpstr>
      <vt:lpstr>Sorry, but</vt:lpstr>
      <vt:lpstr>My Maze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Taylor Jensen</dc:creator>
  <cp:lastModifiedBy>Taylor Jensen</cp:lastModifiedBy>
  <cp:revision>18</cp:revision>
  <dcterms:created xsi:type="dcterms:W3CDTF">2015-03-10T19:01:50Z</dcterms:created>
  <dcterms:modified xsi:type="dcterms:W3CDTF">2015-03-16T19:38:58Z</dcterms:modified>
</cp:coreProperties>
</file>