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9" r:id="rId2"/>
    <p:sldId id="263" r:id="rId3"/>
    <p:sldId id="261" r:id="rId4"/>
    <p:sldId id="262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1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3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2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6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58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18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4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4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7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79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B4DE1-B628-4CCE-B9EC-D45EED371778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37D7-C8AB-43E7-A777-66D9D550B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9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0" y="5500286"/>
            <a:ext cx="1854437" cy="1357714"/>
          </a:xfrm>
          <a:solidFill>
            <a:schemeClr val="tx1"/>
          </a:solidFill>
        </p:spPr>
        <p:txBody>
          <a:bodyPr>
            <a:normAutofit fontScale="92500" lnSpcReduction="10000"/>
          </a:bodyPr>
          <a:lstStyle/>
          <a:p>
            <a:endParaRPr lang="en-US" dirty="0" smtClean="0">
              <a:solidFill>
                <a:srgbClr val="FF0000"/>
              </a:solidFill>
              <a:hlinkClick r:id="" action="ppaction://hlinkshowjump?jump=nextslide"/>
            </a:endParaRPr>
          </a:p>
          <a:p>
            <a:r>
              <a:rPr lang="en-US" sz="2000" dirty="0" smtClean="0">
                <a:solidFill>
                  <a:srgbClr val="FF0000"/>
                </a:solidFill>
                <a:hlinkClick r:id="" action="ppaction://hlinkshowjump?jump=nextslide"/>
              </a:rPr>
              <a:t>Start</a:t>
            </a:r>
          </a:p>
          <a:p>
            <a:r>
              <a:rPr lang="en-US" sz="2000" dirty="0" smtClean="0">
                <a:solidFill>
                  <a:srgbClr val="FF0000"/>
                </a:solidFill>
                <a:hlinkClick r:id="" action="ppaction://hlinkshowjump?jump=nextslide"/>
              </a:rPr>
              <a:t>The </a:t>
            </a:r>
          </a:p>
          <a:p>
            <a:r>
              <a:rPr lang="en-US" sz="2000" dirty="0" smtClean="0">
                <a:solidFill>
                  <a:srgbClr val="FF0000"/>
                </a:solidFill>
                <a:hlinkClick r:id="" action="ppaction://hlinkshowjump?jump=nextslide"/>
              </a:rPr>
              <a:t>Maze</a:t>
            </a:r>
            <a:endParaRPr lang="en-US" sz="2000" dirty="0">
              <a:solidFill>
                <a:srgbClr val="FF0000"/>
              </a:solidFill>
              <a:hlinkClick r:id="" action="ppaction://hlinkshowjump?jump=nextslid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628" y="914400"/>
            <a:ext cx="634097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9600" dirty="0" smtClean="0">
                <a:solidFill>
                  <a:srgbClr val="FF0000"/>
                </a:solidFill>
              </a:rPr>
              <a:t>THE MAZE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1888" y="2948299"/>
            <a:ext cx="5512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BY CEDRIC SPEER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9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0700" y="-73262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1" y="5500285"/>
            <a:ext cx="1918529" cy="1357714"/>
          </a:xfrm>
          <a:solidFill>
            <a:schemeClr val="tx1"/>
          </a:solidFill>
        </p:spPr>
        <p:txBody>
          <a:bodyPr>
            <a:no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?</a:t>
            </a:r>
            <a:endParaRPr lang="en-US" sz="9600" dirty="0" smtClean="0">
              <a:solidFill>
                <a:srgbClr val="FF0000"/>
              </a:solidFill>
            </a:endParaRPr>
          </a:p>
        </p:txBody>
      </p:sp>
      <p:sp>
        <p:nvSpPr>
          <p:cNvPr id="7" name="Rectangle 6">
            <a:hlinkHover r:id="rId2" action="ppaction://hlinksldjump"/>
          </p:cNvPr>
          <p:cNvSpPr/>
          <p:nvPr/>
        </p:nvSpPr>
        <p:spPr>
          <a:xfrm>
            <a:off x="1918531" y="410198"/>
            <a:ext cx="320467" cy="644780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rId2" action="ppaction://hlinksldjump"/>
          </p:cNvPr>
          <p:cNvSpPr/>
          <p:nvPr/>
        </p:nvSpPr>
        <p:spPr>
          <a:xfrm>
            <a:off x="2" y="1969405"/>
            <a:ext cx="1918529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rId2" action="ppaction://hlinksldjump"/>
          </p:cNvPr>
          <p:cNvSpPr/>
          <p:nvPr/>
        </p:nvSpPr>
        <p:spPr>
          <a:xfrm>
            <a:off x="4157527" y="-1"/>
            <a:ext cx="320467" cy="59478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rId2" action="ppaction://hlinksldjump"/>
          </p:cNvPr>
          <p:cNvSpPr/>
          <p:nvPr/>
        </p:nvSpPr>
        <p:spPr>
          <a:xfrm>
            <a:off x="2238998" y="2650975"/>
            <a:ext cx="1918529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rId2" action="ppaction://hlinksldjump"/>
          </p:cNvPr>
          <p:cNvSpPr/>
          <p:nvPr/>
        </p:nvSpPr>
        <p:spPr>
          <a:xfrm>
            <a:off x="0" y="3327516"/>
            <a:ext cx="1918529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Decision 17">
            <a:hlinkHover r:id="" action="ppaction://hlinkshowjump?jump=nextslide"/>
          </p:cNvPr>
          <p:cNvSpPr/>
          <p:nvPr/>
        </p:nvSpPr>
        <p:spPr>
          <a:xfrm>
            <a:off x="68366" y="1578948"/>
            <a:ext cx="444382" cy="387408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Decision 19">
            <a:hlinkHover r:id="" action="ppaction://hlinkshowjump?jump=nextslide"/>
          </p:cNvPr>
          <p:cNvSpPr/>
          <p:nvPr/>
        </p:nvSpPr>
        <p:spPr>
          <a:xfrm>
            <a:off x="68366" y="2258538"/>
            <a:ext cx="444382" cy="387408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Decision 20">
            <a:hlinkHover r:id="" action="ppaction://hlinkshowjump?jump=nextslide"/>
          </p:cNvPr>
          <p:cNvSpPr/>
          <p:nvPr/>
        </p:nvSpPr>
        <p:spPr>
          <a:xfrm>
            <a:off x="68366" y="2935079"/>
            <a:ext cx="444382" cy="387408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cision 21">
            <a:hlinkHover r:id="" action="ppaction://hlinkshowjump?jump=nextslide"/>
          </p:cNvPr>
          <p:cNvSpPr/>
          <p:nvPr/>
        </p:nvSpPr>
        <p:spPr>
          <a:xfrm>
            <a:off x="68366" y="3634098"/>
            <a:ext cx="444382" cy="387408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rId2" action="ppaction://hlinksldjump"/>
          </p:cNvPr>
          <p:cNvSpPr/>
          <p:nvPr/>
        </p:nvSpPr>
        <p:spPr>
          <a:xfrm>
            <a:off x="2238998" y="1289815"/>
            <a:ext cx="1918529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Decision 23">
            <a:hlinkHover r:id="" action="ppaction://hlinkshowjump?jump=nextslide"/>
          </p:cNvPr>
          <p:cNvSpPr/>
          <p:nvPr/>
        </p:nvSpPr>
        <p:spPr>
          <a:xfrm>
            <a:off x="68366" y="902407"/>
            <a:ext cx="444382" cy="387408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e 4">
            <a:hlinkHover r:id="" action="ppaction://hlinkshowjump?jump=nextslide"/>
          </p:cNvPr>
          <p:cNvSpPr/>
          <p:nvPr/>
        </p:nvSpPr>
        <p:spPr>
          <a:xfrm>
            <a:off x="2238998" y="4021506"/>
            <a:ext cx="1918529" cy="1276887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Pie 5">
            <a:hlinkHover r:id="" action="ppaction://hlinkshowjump?jump=nextslide"/>
          </p:cNvPr>
          <p:cNvSpPr/>
          <p:nvPr/>
        </p:nvSpPr>
        <p:spPr>
          <a:xfrm rot="16200000">
            <a:off x="2238998" y="5500285"/>
            <a:ext cx="1918529" cy="1357714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rId2" action="ppaction://hlinksldjump"/>
          </p:cNvPr>
          <p:cNvSpPr/>
          <p:nvPr/>
        </p:nvSpPr>
        <p:spPr>
          <a:xfrm>
            <a:off x="4477994" y="4752886"/>
            <a:ext cx="3338204" cy="1194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Decision 26">
            <a:hlinkHover r:id="" action="ppaction://hlinkshowjump?jump=nextslide"/>
          </p:cNvPr>
          <p:cNvSpPr/>
          <p:nvPr/>
        </p:nvSpPr>
        <p:spPr>
          <a:xfrm>
            <a:off x="4159999" y="5957130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Decision 27">
            <a:hlinkHover r:id="" action="ppaction://hlinkshowjump?jump=nextslide"/>
          </p:cNvPr>
          <p:cNvSpPr/>
          <p:nvPr/>
        </p:nvSpPr>
        <p:spPr>
          <a:xfrm>
            <a:off x="4758403" y="6337177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ecision 28">
            <a:hlinkHover r:id="" action="ppaction://hlinkshowjump?jump=nextslide"/>
          </p:cNvPr>
          <p:cNvSpPr/>
          <p:nvPr/>
        </p:nvSpPr>
        <p:spPr>
          <a:xfrm>
            <a:off x="5417631" y="5944519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ecision 29">
            <a:hlinkHover r:id="" action="ppaction://hlinkshowjump?jump=nextslide"/>
          </p:cNvPr>
          <p:cNvSpPr/>
          <p:nvPr/>
        </p:nvSpPr>
        <p:spPr>
          <a:xfrm>
            <a:off x="6012843" y="6316676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Decision 30">
            <a:hlinkHover r:id="" action="ppaction://hlinkshowjump?jump=nextslide"/>
          </p:cNvPr>
          <p:cNvSpPr/>
          <p:nvPr/>
        </p:nvSpPr>
        <p:spPr>
          <a:xfrm>
            <a:off x="6681201" y="5919422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Decision 31">
            <a:hlinkHover r:id="" action="ppaction://hlinkshowjump?jump=nextslide"/>
          </p:cNvPr>
          <p:cNvSpPr/>
          <p:nvPr/>
        </p:nvSpPr>
        <p:spPr>
          <a:xfrm>
            <a:off x="7272618" y="6316676"/>
            <a:ext cx="444382" cy="559749"/>
          </a:xfrm>
          <a:prstGeom prst="flowChartDecisi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rId2" action="ppaction://hlinksldjump"/>
          </p:cNvPr>
          <p:cNvSpPr/>
          <p:nvPr/>
        </p:nvSpPr>
        <p:spPr>
          <a:xfrm>
            <a:off x="6298248" y="933719"/>
            <a:ext cx="1517949" cy="49923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rId2" action="ppaction://hlinksldjump"/>
          </p:cNvPr>
          <p:cNvSpPr/>
          <p:nvPr/>
        </p:nvSpPr>
        <p:spPr>
          <a:xfrm>
            <a:off x="6276353" y="4463753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rId2" action="ppaction://hlinksldjump"/>
          </p:cNvPr>
          <p:cNvSpPr/>
          <p:nvPr/>
        </p:nvSpPr>
        <p:spPr>
          <a:xfrm>
            <a:off x="6262460" y="4165407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rId2" action="ppaction://hlinksldjump"/>
          </p:cNvPr>
          <p:cNvSpPr/>
          <p:nvPr/>
        </p:nvSpPr>
        <p:spPr>
          <a:xfrm>
            <a:off x="6287300" y="3853710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rId2" action="ppaction://hlinksldjump"/>
          </p:cNvPr>
          <p:cNvSpPr/>
          <p:nvPr/>
        </p:nvSpPr>
        <p:spPr>
          <a:xfrm>
            <a:off x="6298249" y="3564577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rId2" action="ppaction://hlinksldjump"/>
          </p:cNvPr>
          <p:cNvSpPr/>
          <p:nvPr/>
        </p:nvSpPr>
        <p:spPr>
          <a:xfrm>
            <a:off x="6298249" y="3283190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rId2" action="ppaction://hlinksldjump"/>
          </p:cNvPr>
          <p:cNvSpPr/>
          <p:nvPr/>
        </p:nvSpPr>
        <p:spPr>
          <a:xfrm>
            <a:off x="6312141" y="2966146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rId2" action="ppaction://hlinksldjump"/>
          </p:cNvPr>
          <p:cNvSpPr/>
          <p:nvPr/>
        </p:nvSpPr>
        <p:spPr>
          <a:xfrm>
            <a:off x="6312141" y="2667800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rId2" action="ppaction://hlinksldjump"/>
          </p:cNvPr>
          <p:cNvSpPr/>
          <p:nvPr/>
        </p:nvSpPr>
        <p:spPr>
          <a:xfrm>
            <a:off x="6287299" y="2395062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rId2" action="ppaction://hlinksldjump"/>
          </p:cNvPr>
          <p:cNvSpPr/>
          <p:nvPr/>
        </p:nvSpPr>
        <p:spPr>
          <a:xfrm>
            <a:off x="6312140" y="2096216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rId2" action="ppaction://hlinksldjump"/>
          </p:cNvPr>
          <p:cNvSpPr/>
          <p:nvPr/>
        </p:nvSpPr>
        <p:spPr>
          <a:xfrm>
            <a:off x="6326032" y="1813278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rId2" action="ppaction://hlinksldjump"/>
          </p:cNvPr>
          <p:cNvSpPr/>
          <p:nvPr/>
        </p:nvSpPr>
        <p:spPr>
          <a:xfrm>
            <a:off x="6326032" y="1514298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rId2" action="ppaction://hlinksldjump"/>
          </p:cNvPr>
          <p:cNvSpPr/>
          <p:nvPr/>
        </p:nvSpPr>
        <p:spPr>
          <a:xfrm>
            <a:off x="6326032" y="1215952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rId2" action="ppaction://hlinksldjump"/>
          </p:cNvPr>
          <p:cNvSpPr/>
          <p:nvPr/>
        </p:nvSpPr>
        <p:spPr>
          <a:xfrm>
            <a:off x="6310530" y="933719"/>
            <a:ext cx="1539846" cy="28913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Multiply 49">
            <a:hlinkHover r:id="" action="ppaction://hlinkshowjump?jump=nextslide"/>
          </p:cNvPr>
          <p:cNvSpPr/>
          <p:nvPr/>
        </p:nvSpPr>
        <p:spPr>
          <a:xfrm>
            <a:off x="4317759" y="1129828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Multiply 50">
            <a:hlinkHover r:id="" action="ppaction://hlinkshowjump?jump=nextslide"/>
          </p:cNvPr>
          <p:cNvSpPr/>
          <p:nvPr/>
        </p:nvSpPr>
        <p:spPr>
          <a:xfrm>
            <a:off x="4316709" y="1947287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Multiply 51">
            <a:hlinkHover r:id="" action="ppaction://hlinkshowjump?jump=nextslide"/>
          </p:cNvPr>
          <p:cNvSpPr/>
          <p:nvPr/>
        </p:nvSpPr>
        <p:spPr>
          <a:xfrm>
            <a:off x="4308143" y="2763897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Multiply 53">
            <a:hlinkHover r:id="" action="ppaction://hlinkshowjump?jump=nextslide"/>
          </p:cNvPr>
          <p:cNvSpPr/>
          <p:nvPr/>
        </p:nvSpPr>
        <p:spPr>
          <a:xfrm>
            <a:off x="5176608" y="1129521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>
            <a:hlinkHover r:id="" action="ppaction://hlinkshowjump?jump=nextslide"/>
          </p:cNvPr>
          <p:cNvSpPr/>
          <p:nvPr/>
        </p:nvSpPr>
        <p:spPr>
          <a:xfrm>
            <a:off x="5176604" y="1955524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Multiply 55">
            <a:hlinkHover r:id="" action="ppaction://hlinkshowjump?jump=nextslide"/>
          </p:cNvPr>
          <p:cNvSpPr/>
          <p:nvPr/>
        </p:nvSpPr>
        <p:spPr>
          <a:xfrm>
            <a:off x="5176600" y="2768927"/>
            <a:ext cx="1219915" cy="1183682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iley Face 56">
            <a:hlinkClick r:id="" action="ppaction://hlinkshowjump?jump=lastslide"/>
          </p:cNvPr>
          <p:cNvSpPr/>
          <p:nvPr/>
        </p:nvSpPr>
        <p:spPr>
          <a:xfrm>
            <a:off x="4742916" y="4021506"/>
            <a:ext cx="1333142" cy="731380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rId2" action="ppaction://hlinksldjump"/>
          </p:cNvPr>
          <p:cNvSpPr/>
          <p:nvPr/>
        </p:nvSpPr>
        <p:spPr>
          <a:xfrm>
            <a:off x="-50002" y="11214"/>
            <a:ext cx="45719" cy="68467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rId2" action="ppaction://hlinksldjump"/>
          </p:cNvPr>
          <p:cNvSpPr/>
          <p:nvPr/>
        </p:nvSpPr>
        <p:spPr>
          <a:xfrm flipV="1">
            <a:off x="-50002" y="-64144"/>
            <a:ext cx="9194003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rId2" action="ppaction://hlinksldjump"/>
          </p:cNvPr>
          <p:cNvSpPr/>
          <p:nvPr/>
        </p:nvSpPr>
        <p:spPr>
          <a:xfrm>
            <a:off x="9144000" y="29640"/>
            <a:ext cx="45719" cy="68467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rId2" action="ppaction://hlinksldjump"/>
          </p:cNvPr>
          <p:cNvSpPr/>
          <p:nvPr/>
        </p:nvSpPr>
        <p:spPr>
          <a:xfrm flipV="1">
            <a:off x="-60700" y="6874067"/>
            <a:ext cx="9194003" cy="4571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ie 52">
            <a:hlinkHover r:id="" action="ppaction://hlinkshowjump?jump=nextslide"/>
          </p:cNvPr>
          <p:cNvSpPr/>
          <p:nvPr/>
        </p:nvSpPr>
        <p:spPr>
          <a:xfrm>
            <a:off x="2238997" y="4021506"/>
            <a:ext cx="1918529" cy="1276887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1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33333E-6 L 0.24566 -0.0018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74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-0.24496 1.11111E-6 " pathEditMode="relative" rAng="0" ptsTypes="AA">
                                      <p:cBhvr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5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 L 0.24566 -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74" y="-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222E-6 L -0.24409 0.00162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5" y="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8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0.14149 -0.00139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77778E-6 -2.22222E-6 L 0.14149 -0.00139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38889E-6 -1.85185E-6 L 0.14149 -0.00139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7.40741E-7 L 0.14149 -0.00139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14149 -0.00139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8.33333E-7 -2.22222E-6 L 0.14149 -0.00139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4.81481E-6 L 0.14149 -0.00139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1.11111E-6 L 0.14149 -0.00139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0.14149 -0.00139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autoRev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66667E-6 3.33333E-6 L 0.14149 -0.00139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1.85185E-6 L 0.14149 -0.00139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repeatCount="indefinite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66667E-6 3.7037E-7 L 0.14149 -0.00139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0.14149 -0.00139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6" y="-6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2" dur="2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4" dur="2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6" dur="2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5" grpId="0" animBg="1"/>
      <p:bldP spid="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8547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008261" y="1798875"/>
            <a:ext cx="5110385" cy="1655762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FAILFAILFAILFAILFAILFAILFAILFAILFAILFAILFAILFA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FAILFAILFAILFAILFAILFAIL</a:t>
            </a:r>
          </a:p>
          <a:p>
            <a:r>
              <a:rPr lang="en-US" sz="2000" dirty="0">
                <a:solidFill>
                  <a:srgbClr val="FF0000"/>
                </a:solidFill>
              </a:rPr>
              <a:t>FAILFAILFAILFAILFAILFAI</a:t>
            </a:r>
            <a:r>
              <a:rPr lang="en-US" sz="2000" dirty="0"/>
              <a:t>L</a:t>
            </a:r>
          </a:p>
          <a:p>
            <a:endParaRPr lang="en-US" sz="2000" dirty="0"/>
          </a:p>
        </p:txBody>
      </p:sp>
      <p:sp>
        <p:nvSpPr>
          <p:cNvPr id="5" name="TextBox 4">
            <a:hlinkClick r:id="" action="ppaction://hlinkshowjump?jump=previousslide"/>
          </p:cNvPr>
          <p:cNvSpPr txBox="1"/>
          <p:nvPr/>
        </p:nvSpPr>
        <p:spPr>
          <a:xfrm>
            <a:off x="0" y="5934670"/>
            <a:ext cx="16664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RESTART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66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143000" y="517006"/>
            <a:ext cx="6858000" cy="478138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YOUWINYOUWINYOUWINYOUWINYOUWINYOUWINYOUWINYOUWIN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r>
              <a:rPr lang="en-US" dirty="0">
                <a:solidFill>
                  <a:srgbClr val="FF0000"/>
                </a:solidFill>
              </a:rPr>
              <a:t>YOUWINYOUWINYOUWINYOUWINYOUWINYOUWIN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 rot="10800000" flipV="1">
            <a:off x="0" y="5500286"/>
            <a:ext cx="1854437" cy="135771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  <a:hlinkClick r:id="" action="ppaction://hlinkshowjump?jump=nextslide"/>
              </a:rPr>
              <a:t>DO IT AGAIN!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56916" y="5524199"/>
            <a:ext cx="6084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GOOD JOB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2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42</Words>
  <Application>Microsoft Office PowerPoint</Application>
  <PresentationFormat>Letter Paper (8.5x11 in)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Speer</dc:creator>
  <cp:lastModifiedBy>Cedric Speer</cp:lastModifiedBy>
  <cp:revision>15</cp:revision>
  <dcterms:created xsi:type="dcterms:W3CDTF">2014-10-02T19:17:00Z</dcterms:created>
  <dcterms:modified xsi:type="dcterms:W3CDTF">2014-10-06T19:38:03Z</dcterms:modified>
</cp:coreProperties>
</file>