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926E6E"/>
    <a:srgbClr val="CC3300"/>
    <a:srgbClr val="FFFF00"/>
    <a:srgbClr val="FF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7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8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7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3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4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0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20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4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1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FF00"/>
          </a:fgClr>
          <a:bgClr>
            <a:srgbClr val="FF0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6051-8700-4F99-BEA4-F2420FB7B214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85AA0-024F-439A-AE51-0D8ABCB04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12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stellar" panose="020A0402060406010301" pitchFamily="18" charset="0"/>
              </a:rPr>
              <a:t>maze</a:t>
            </a:r>
            <a:endParaRPr lang="en-US" dirty="0">
              <a:latin typeface="Castellar" panose="020A0402060406010301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Jaxson McBride </a:t>
            </a:r>
            <a:endParaRPr lang="en-US" dirty="0"/>
          </a:p>
        </p:txBody>
      </p:sp>
      <p:sp>
        <p:nvSpPr>
          <p:cNvPr id="6" name="Sun 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594360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9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4">
              <a:lumMod val="20000"/>
              <a:lumOff val="80000"/>
            </a:schemeClr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Hover r:id="" action="ppaction://hlinkshowjump?jump=nextslide"/>
          </p:cNvPr>
          <p:cNvSpPr/>
          <p:nvPr/>
        </p:nvSpPr>
        <p:spPr>
          <a:xfrm>
            <a:off x="0" y="205100"/>
            <a:ext cx="188007" cy="475146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glow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0" y="0"/>
            <a:ext cx="3572142" cy="2051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008119" y="555477"/>
            <a:ext cx="223615" cy="63025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3572142" y="0"/>
            <a:ext cx="223615" cy="24554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37742" y="5059111"/>
            <a:ext cx="2512464" cy="2051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914400" y="5567584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0" y="594360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914400" y="4307082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88007" y="3653333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188006" y="2350102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914398" y="1698487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188006" y="1044738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3572142" y="2455491"/>
            <a:ext cx="1153681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3231734" y="3302964"/>
            <a:ext cx="2340124" cy="2435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 flipV="1">
            <a:off x="5571858" y="1367327"/>
            <a:ext cx="282009" cy="21791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flipV="1">
            <a:off x="2281725" y="213646"/>
            <a:ext cx="230739" cy="10746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e 1">
            <a:hlinkHover r:id="" action="ppaction://hlinkshowjump?jump=nextslide"/>
          </p:cNvPr>
          <p:cNvSpPr/>
          <p:nvPr/>
        </p:nvSpPr>
        <p:spPr>
          <a:xfrm>
            <a:off x="4732945" y="2399703"/>
            <a:ext cx="914400" cy="914400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Pie 23">
            <a:hlinkHover r:id="" action="ppaction://hlinkshowjump?jump=nextslide"/>
          </p:cNvPr>
          <p:cNvSpPr/>
          <p:nvPr/>
        </p:nvSpPr>
        <p:spPr>
          <a:xfrm>
            <a:off x="3847030" y="2773217"/>
            <a:ext cx="524146" cy="540885"/>
          </a:xfrm>
          <a:prstGeom prst="pi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flipV="1">
            <a:off x="4443814" y="0"/>
            <a:ext cx="282009" cy="24569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flipV="1">
            <a:off x="4725823" y="523790"/>
            <a:ext cx="2144992" cy="2798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V="1">
            <a:off x="6870815" y="2848"/>
            <a:ext cx="309077" cy="64150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231734" y="4308151"/>
            <a:ext cx="2622133" cy="2489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4260791" y="5146023"/>
            <a:ext cx="2622133" cy="2489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231733" y="5877545"/>
            <a:ext cx="2622133" cy="2489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ultiply 2">
            <a:hlinkHover r:id="" action="ppaction://hlinkshowjump?jump=nextslide"/>
          </p:cNvPr>
          <p:cNvSpPr/>
          <p:nvPr/>
        </p:nvSpPr>
        <p:spPr>
          <a:xfrm>
            <a:off x="5671555" y="2069410"/>
            <a:ext cx="1394392" cy="1618014"/>
          </a:xfrm>
          <a:prstGeom prst="mathMultiply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5171626" y="3547034"/>
            <a:ext cx="1044010" cy="1010050"/>
          </a:xfrm>
          <a:prstGeom prst="lightningBol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ightning Bolt 8"/>
          <p:cNvSpPr/>
          <p:nvPr/>
        </p:nvSpPr>
        <p:spPr>
          <a:xfrm>
            <a:off x="3149836" y="4585225"/>
            <a:ext cx="1098846" cy="683433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 flipV="1">
            <a:off x="7174205" y="6126477"/>
            <a:ext cx="1224885" cy="28616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5853866" y="5877581"/>
            <a:ext cx="309077" cy="9804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914398" y="2999584"/>
            <a:ext cx="2093719" cy="2435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 flipV="1">
            <a:off x="8399096" y="692209"/>
            <a:ext cx="227888" cy="570859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 flipV="1">
            <a:off x="7187014" y="1288645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 flipV="1">
            <a:off x="7620000" y="1929581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Hover r:id="" action="ppaction://hlinkshowjump?jump=nextslide"/>
          </p:cNvPr>
          <p:cNvSpPr/>
          <p:nvPr/>
        </p:nvSpPr>
        <p:spPr>
          <a:xfrm flipV="1">
            <a:off x="7187014" y="2569975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 flipV="1">
            <a:off x="7587247" y="3196391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Hover r:id="" action="ppaction://hlinkshowjump?jump=nextslide"/>
          </p:cNvPr>
          <p:cNvSpPr/>
          <p:nvPr/>
        </p:nvSpPr>
        <p:spPr>
          <a:xfrm flipV="1">
            <a:off x="7174206" y="3851305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 flipV="1">
            <a:off x="7587246" y="4504163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 flipV="1">
            <a:off x="7157111" y="5139586"/>
            <a:ext cx="811845" cy="2581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iley Face 20">
            <a:hlinkHover r:id="" action="ppaction://hlinkshowjump?jump=lastslide"/>
          </p:cNvPr>
          <p:cNvSpPr/>
          <p:nvPr/>
        </p:nvSpPr>
        <p:spPr>
          <a:xfrm>
            <a:off x="7280313" y="5420606"/>
            <a:ext cx="667272" cy="673931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Pie 41"/>
          <p:cNvSpPr/>
          <p:nvPr/>
        </p:nvSpPr>
        <p:spPr>
          <a:xfrm>
            <a:off x="7187015" y="3171528"/>
            <a:ext cx="529836" cy="562804"/>
          </a:xfrm>
          <a:prstGeom prst="pie">
            <a:avLst>
              <a:gd name="adj1" fmla="val 5"/>
              <a:gd name="adj2" fmla="val 16200000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Pie 42">
            <a:hlinkHover r:id="" action="ppaction://hlinkshowjump?jump=nextslide"/>
          </p:cNvPr>
          <p:cNvSpPr/>
          <p:nvPr/>
        </p:nvSpPr>
        <p:spPr>
          <a:xfrm>
            <a:off x="195129" y="2773218"/>
            <a:ext cx="719269" cy="747676"/>
          </a:xfrm>
          <a:prstGeom prst="pi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Pie 44"/>
          <p:cNvSpPr/>
          <p:nvPr/>
        </p:nvSpPr>
        <p:spPr>
          <a:xfrm>
            <a:off x="7195566" y="1915061"/>
            <a:ext cx="525560" cy="581899"/>
          </a:xfrm>
          <a:prstGeom prst="pi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 rot="10800000">
            <a:off x="5234297" y="803656"/>
            <a:ext cx="444390" cy="396093"/>
          </a:xfrm>
          <a:prstGeom prst="triangl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 rot="10800000">
            <a:off x="4732945" y="807418"/>
            <a:ext cx="494231" cy="39233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e 46">
            <a:hlinkHover r:id="" action="ppaction://hlinkshowjump?jump=nextslide"/>
          </p:cNvPr>
          <p:cNvSpPr/>
          <p:nvPr/>
        </p:nvSpPr>
        <p:spPr>
          <a:xfrm>
            <a:off x="195127" y="1461462"/>
            <a:ext cx="719269" cy="747676"/>
          </a:xfrm>
          <a:prstGeom prst="pi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2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0.10295 0.1798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898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13177 0.138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69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-0.00191 0.122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611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0.00139 0.1222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61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 animBg="1"/>
      <p:bldP spid="3" grpId="0" animBg="1"/>
      <p:bldP spid="5" grpId="0" animBg="1"/>
      <p:bldP spid="9" grpId="0" animBg="1"/>
      <p:bldP spid="42" grpId="0" animBg="1"/>
      <p:bldP spid="43" grpId="0" animBg="1"/>
      <p:bldP spid="45" grpId="0" animBg="1"/>
      <p:bldP spid="49" grpId="0" animBg="1"/>
      <p:bldP spid="50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stellar" panose="020A0402060406010301" pitchFamily="18" charset="0"/>
              </a:rPr>
              <a:t>Loser sucker </a:t>
            </a:r>
            <a:endParaRPr lang="en-US" dirty="0">
              <a:latin typeface="Castellar" panose="020A0402060406010301" pitchFamily="18" charset="0"/>
            </a:endParaRPr>
          </a:p>
        </p:txBody>
      </p:sp>
      <p:sp>
        <p:nvSpPr>
          <p:cNvPr id="4" name="Sun 3">
            <a:hlinkHover r:id="" action="ppaction://hlinkshowjump?jump=previousslide"/>
          </p:cNvPr>
          <p:cNvSpPr/>
          <p:nvPr/>
        </p:nvSpPr>
        <p:spPr>
          <a:xfrm>
            <a:off x="0" y="594360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4247260"/>
            <a:ext cx="8477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4000" dirty="0" smtClean="0"/>
              <a:t>Try again because you suck at this 	you loser!!!!!!!!!!!!!!!!!!!!!!!!!!!!!!!!!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462"/>
            <a:ext cx="4049487" cy="26804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486" y="2462"/>
            <a:ext cx="1752600" cy="2680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086" y="2462"/>
            <a:ext cx="1847850" cy="26804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936" y="-17462"/>
            <a:ext cx="1494064" cy="270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4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n 3">
            <a:hlinkHover r:id="" action="ppaction://hlinkshowjump?jump=firstslide"/>
          </p:cNvPr>
          <p:cNvSpPr/>
          <p:nvPr/>
        </p:nvSpPr>
        <p:spPr>
          <a:xfrm>
            <a:off x="0" y="5943600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64563" cy="38461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191472" y="276007"/>
            <a:ext cx="56809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	</a:t>
            </a:r>
            <a:r>
              <a:rPr lang="en-US" sz="9600" dirty="0" smtClean="0"/>
              <a:t>You</a:t>
            </a:r>
            <a:r>
              <a:rPr lang="en-US" dirty="0" smtClean="0"/>
              <a:t>		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176"/>
            <a:ext cx="2592475" cy="17204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881" y="3846176"/>
            <a:ext cx="3011824" cy="301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0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5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Castellar</vt:lpstr>
      <vt:lpstr>Office Theme</vt:lpstr>
      <vt:lpstr>maze</vt:lpstr>
      <vt:lpstr>PowerPoint Presentation</vt:lpstr>
      <vt:lpstr>Loser sucker 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maze</dc:title>
  <dc:creator>Jaxson Mcbride</dc:creator>
  <cp:lastModifiedBy>Jaxson Mcbride</cp:lastModifiedBy>
  <cp:revision>19</cp:revision>
  <dcterms:created xsi:type="dcterms:W3CDTF">2015-03-10T19:01:55Z</dcterms:created>
  <dcterms:modified xsi:type="dcterms:W3CDTF">2015-03-16T19:37:43Z</dcterms:modified>
</cp:coreProperties>
</file>