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8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20EE2-E885-49A5-80D9-A74E3259000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FB7A-3902-45B3-B544-0E27940239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06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20EE2-E885-49A5-80D9-A74E3259000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FB7A-3902-45B3-B544-0E27940239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164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20EE2-E885-49A5-80D9-A74E3259000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FB7A-3902-45B3-B544-0E27940239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08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20EE2-E885-49A5-80D9-A74E3259000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FB7A-3902-45B3-B544-0E27940239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559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20EE2-E885-49A5-80D9-A74E3259000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FB7A-3902-45B3-B544-0E27940239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962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20EE2-E885-49A5-80D9-A74E3259000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FB7A-3902-45B3-B544-0E27940239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728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20EE2-E885-49A5-80D9-A74E3259000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FB7A-3902-45B3-B544-0E27940239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576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20EE2-E885-49A5-80D9-A74E3259000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FB7A-3902-45B3-B544-0E27940239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072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20EE2-E885-49A5-80D9-A74E3259000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FB7A-3902-45B3-B544-0E27940239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287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20EE2-E885-49A5-80D9-A74E3259000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FB7A-3902-45B3-B544-0E27940239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374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20EE2-E885-49A5-80D9-A74E3259000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FB7A-3902-45B3-B544-0E27940239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783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120EE2-E885-49A5-80D9-A74E3259000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96FB7A-3902-45B3-B544-0E27940239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47007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First Maze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Nick Munk </a:t>
            </a:r>
          </a:p>
          <a:p>
            <a:r>
              <a:rPr lang="en-US" dirty="0" smtClean="0"/>
              <a:t>Do it if you dare.</a:t>
            </a:r>
            <a:endParaRPr lang="en-US" dirty="0"/>
          </a:p>
        </p:txBody>
      </p:sp>
      <p:sp>
        <p:nvSpPr>
          <p:cNvPr id="4" name="Oval 3">
            <a:hlinkClick r:id="" action="ppaction://hlinkshowjump?jump=nextslide"/>
          </p:cNvPr>
          <p:cNvSpPr/>
          <p:nvPr/>
        </p:nvSpPr>
        <p:spPr>
          <a:xfrm>
            <a:off x="108959" y="6120924"/>
            <a:ext cx="1514742" cy="643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7201968" y="5986328"/>
            <a:ext cx="1751888" cy="7776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3851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hlinkClick r:id="" action="ppaction://hlinkshowjump?jump=lastslide"/>
          </p:cNvPr>
          <p:cNvSpPr/>
          <p:nvPr/>
        </p:nvSpPr>
        <p:spPr>
          <a:xfrm>
            <a:off x="206166" y="5950007"/>
            <a:ext cx="1514742" cy="643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</a:t>
            </a:r>
            <a:endParaRPr lang="en-US" dirty="0"/>
          </a:p>
        </p:txBody>
      </p:sp>
      <p:sp>
        <p:nvSpPr>
          <p:cNvPr id="5" name="Rectangle 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-1" y="0"/>
            <a:ext cx="145279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>
            <a:off x="145278" y="0"/>
            <a:ext cx="8998722" cy="1367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9007267" y="136732"/>
            <a:ext cx="136733" cy="67212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Click r:id="" action="ppaction://hlinkshowjump?jump=nextslide"/>
          </p:cNvPr>
          <p:cNvSpPr/>
          <p:nvPr/>
        </p:nvSpPr>
        <p:spPr>
          <a:xfrm>
            <a:off x="145278" y="6742632"/>
            <a:ext cx="8861989" cy="1153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794616" y="401651"/>
            <a:ext cx="170917" cy="63409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hevron 1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26049" y="3228172"/>
            <a:ext cx="581114" cy="538385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Chevron 1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0800000">
            <a:off x="1204956" y="3228172"/>
            <a:ext cx="589660" cy="538385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>
            <a:off x="2649196" y="145652"/>
            <a:ext cx="147416" cy="36209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2252864" y="3766557"/>
            <a:ext cx="196554" cy="26491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>
            <a:hlinkHover r:id="" action="ppaction://hlinkshowjump?jump=nextslide"/>
          </p:cNvPr>
          <p:cNvSpPr/>
          <p:nvPr/>
        </p:nvSpPr>
        <p:spPr>
          <a:xfrm rot="16200000">
            <a:off x="2831863" y="6409346"/>
            <a:ext cx="261716" cy="33221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5231" y="6158058"/>
            <a:ext cx="353599" cy="286537"/>
          </a:xfrm>
          <a:prstGeom prst="rect">
            <a:avLst/>
          </a:prstGeom>
        </p:spPr>
      </p:pic>
      <p:pic>
        <p:nvPicPr>
          <p:cNvPr id="20" name="Picture 1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5230" y="5883653"/>
            <a:ext cx="353599" cy="286537"/>
          </a:xfrm>
          <a:prstGeom prst="rect">
            <a:avLst/>
          </a:prstGeom>
        </p:spPr>
      </p:pic>
      <p:pic>
        <p:nvPicPr>
          <p:cNvPr id="21" name="Picture 20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5229" y="5603182"/>
            <a:ext cx="353599" cy="286537"/>
          </a:xfrm>
          <a:prstGeom prst="rect">
            <a:avLst/>
          </a:prstGeom>
        </p:spPr>
      </p:pic>
      <p:pic>
        <p:nvPicPr>
          <p:cNvPr id="22" name="Picture 2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5228" y="5328431"/>
            <a:ext cx="353599" cy="286537"/>
          </a:xfrm>
          <a:prstGeom prst="rect">
            <a:avLst/>
          </a:prstGeom>
        </p:spPr>
      </p:pic>
      <p:pic>
        <p:nvPicPr>
          <p:cNvPr id="23" name="Picture 2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5227" y="5053680"/>
            <a:ext cx="353599" cy="286537"/>
          </a:xfrm>
          <a:prstGeom prst="rect">
            <a:avLst/>
          </a:prstGeom>
        </p:spPr>
      </p:pic>
      <p:pic>
        <p:nvPicPr>
          <p:cNvPr id="24" name="Picture 2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5227" y="4761840"/>
            <a:ext cx="353599" cy="286537"/>
          </a:xfrm>
          <a:prstGeom prst="rect">
            <a:avLst/>
          </a:prstGeom>
        </p:spPr>
      </p:pic>
      <p:pic>
        <p:nvPicPr>
          <p:cNvPr id="25" name="Picture 2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5226" y="4472651"/>
            <a:ext cx="353599" cy="286537"/>
          </a:xfrm>
          <a:prstGeom prst="rect">
            <a:avLst/>
          </a:prstGeom>
        </p:spPr>
      </p:pic>
      <p:pic>
        <p:nvPicPr>
          <p:cNvPr id="26" name="Picture 25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5226" y="4200767"/>
            <a:ext cx="353599" cy="286537"/>
          </a:xfrm>
          <a:prstGeom prst="rect">
            <a:avLst/>
          </a:prstGeom>
        </p:spPr>
      </p:pic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>
            <a:off x="2449418" y="3776299"/>
            <a:ext cx="414471" cy="1281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>
            <a:off x="7056155" y="5328431"/>
            <a:ext cx="179996" cy="1414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Pie 2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3045865" y="2724716"/>
            <a:ext cx="1495514" cy="1512427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Rectangle 2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479052" y="4200767"/>
            <a:ext cx="215803" cy="25055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Isosceles Triangle 2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3121876" y="6328450"/>
            <a:ext cx="376020" cy="40526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2024" y="6305319"/>
            <a:ext cx="402371" cy="432854"/>
          </a:xfrm>
          <a:prstGeom prst="rect">
            <a:avLst/>
          </a:prstGeom>
        </p:spPr>
      </p:pic>
      <p:pic>
        <p:nvPicPr>
          <p:cNvPr id="32" name="Picture 3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2802" y="6300859"/>
            <a:ext cx="402371" cy="432854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173" y="6305319"/>
            <a:ext cx="402371" cy="432854"/>
          </a:xfrm>
          <a:prstGeom prst="rect">
            <a:avLst/>
          </a:prstGeom>
        </p:spPr>
      </p:pic>
      <p:sp>
        <p:nvSpPr>
          <p:cNvPr id="35" name="Pie 34"/>
          <p:cNvSpPr/>
          <p:nvPr/>
        </p:nvSpPr>
        <p:spPr>
          <a:xfrm rot="5400000">
            <a:off x="3046103" y="1313211"/>
            <a:ext cx="1482662" cy="1317219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479047" y="401651"/>
            <a:ext cx="208497" cy="3835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Isosceles Triangle 36">
            <a:hlinkHover r:id="" action="ppaction://hlinkshowjump?jump=nextslide"/>
          </p:cNvPr>
          <p:cNvSpPr/>
          <p:nvPr/>
        </p:nvSpPr>
        <p:spPr>
          <a:xfrm rot="5400000">
            <a:off x="4631130" y="327170"/>
            <a:ext cx="311898" cy="444093"/>
          </a:xfrm>
          <a:prstGeom prst="triangle">
            <a:avLst>
              <a:gd name="adj" fmla="val 6052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591513" y="694385"/>
            <a:ext cx="402371" cy="432854"/>
          </a:xfrm>
          <a:prstGeom prst="rect">
            <a:avLst/>
          </a:prstGeom>
        </p:spPr>
      </p:pic>
      <p:pic>
        <p:nvPicPr>
          <p:cNvPr id="40" name="Picture 3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583861" y="1064619"/>
            <a:ext cx="409743" cy="440785"/>
          </a:xfrm>
          <a:prstGeom prst="rect">
            <a:avLst/>
          </a:prstGeom>
        </p:spPr>
      </p:pic>
      <p:pic>
        <p:nvPicPr>
          <p:cNvPr id="41" name="Picture 4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585893" y="1452205"/>
            <a:ext cx="402371" cy="432854"/>
          </a:xfrm>
          <a:prstGeom prst="rect">
            <a:avLst/>
          </a:prstGeom>
        </p:spPr>
      </p:pic>
      <p:sp>
        <p:nvSpPr>
          <p:cNvPr id="42" name="Rectangle 41"/>
          <p:cNvSpPr/>
          <p:nvPr/>
        </p:nvSpPr>
        <p:spPr>
          <a:xfrm>
            <a:off x="5627050" y="145027"/>
            <a:ext cx="169215" cy="5195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Picture 42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585892" y="1845898"/>
            <a:ext cx="402371" cy="432854"/>
          </a:xfrm>
          <a:prstGeom prst="rect">
            <a:avLst/>
          </a:prstGeom>
        </p:spPr>
      </p:pic>
      <p:pic>
        <p:nvPicPr>
          <p:cNvPr id="44" name="Picture 4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591512" y="2252613"/>
            <a:ext cx="402371" cy="432854"/>
          </a:xfrm>
          <a:prstGeom prst="rect">
            <a:avLst/>
          </a:prstGeom>
        </p:spPr>
      </p:pic>
      <p:pic>
        <p:nvPicPr>
          <p:cNvPr id="45" name="Picture 4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598536" y="2628838"/>
            <a:ext cx="402371" cy="432854"/>
          </a:xfrm>
          <a:prstGeom prst="rect">
            <a:avLst/>
          </a:prstGeom>
        </p:spPr>
      </p:pic>
      <p:pic>
        <p:nvPicPr>
          <p:cNvPr id="46" name="Picture 4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591678" y="3022070"/>
            <a:ext cx="402371" cy="432854"/>
          </a:xfrm>
          <a:prstGeom prst="rect">
            <a:avLst/>
          </a:prstGeom>
        </p:spPr>
      </p:pic>
      <p:pic>
        <p:nvPicPr>
          <p:cNvPr id="47" name="Picture 4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604094" y="3411457"/>
            <a:ext cx="402371" cy="432854"/>
          </a:xfrm>
          <a:prstGeom prst="rect">
            <a:avLst/>
          </a:prstGeom>
        </p:spPr>
      </p:pic>
      <p:pic>
        <p:nvPicPr>
          <p:cNvPr id="48" name="Picture 4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610832" y="3776199"/>
            <a:ext cx="402371" cy="432854"/>
          </a:xfrm>
          <a:prstGeom prst="rect">
            <a:avLst/>
          </a:prstGeom>
        </p:spPr>
      </p:pic>
      <p:pic>
        <p:nvPicPr>
          <p:cNvPr id="49" name="Picture 4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604093" y="4185406"/>
            <a:ext cx="402371" cy="432854"/>
          </a:xfrm>
          <a:prstGeom prst="rect">
            <a:avLst/>
          </a:prstGeom>
        </p:spPr>
      </p:pic>
      <p:pic>
        <p:nvPicPr>
          <p:cNvPr id="50" name="Picture 49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610832" y="4545863"/>
            <a:ext cx="402371" cy="432854"/>
          </a:xfrm>
          <a:prstGeom prst="rect">
            <a:avLst/>
          </a:prstGeom>
        </p:spPr>
      </p:pic>
      <p:pic>
        <p:nvPicPr>
          <p:cNvPr id="51" name="Picture 5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609532" y="4925556"/>
            <a:ext cx="402371" cy="432854"/>
          </a:xfrm>
          <a:prstGeom prst="rect">
            <a:avLst/>
          </a:prstGeom>
        </p:spPr>
      </p:pic>
      <p:pic>
        <p:nvPicPr>
          <p:cNvPr id="52" name="Picture 5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326331" y="375977"/>
            <a:ext cx="402371" cy="432854"/>
          </a:xfrm>
          <a:prstGeom prst="rect">
            <a:avLst/>
          </a:prstGeom>
        </p:spPr>
      </p:pic>
      <p:pic>
        <p:nvPicPr>
          <p:cNvPr id="53" name="Picture 5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329544" y="768443"/>
            <a:ext cx="402371" cy="432854"/>
          </a:xfrm>
          <a:prstGeom prst="rect">
            <a:avLst/>
          </a:prstGeom>
        </p:spPr>
      </p:pic>
      <p:pic>
        <p:nvPicPr>
          <p:cNvPr id="54" name="Picture 5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333097" y="1158860"/>
            <a:ext cx="402371" cy="432854"/>
          </a:xfrm>
          <a:prstGeom prst="rect">
            <a:avLst/>
          </a:prstGeom>
        </p:spPr>
      </p:pic>
      <p:pic>
        <p:nvPicPr>
          <p:cNvPr id="55" name="Picture 5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324613" y="1513006"/>
            <a:ext cx="402371" cy="432854"/>
          </a:xfrm>
          <a:prstGeom prst="rect">
            <a:avLst/>
          </a:prstGeom>
        </p:spPr>
      </p:pic>
      <p:pic>
        <p:nvPicPr>
          <p:cNvPr id="56" name="Picture 5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328103" y="1894062"/>
            <a:ext cx="402371" cy="432854"/>
          </a:xfrm>
          <a:prstGeom prst="rect">
            <a:avLst/>
          </a:prstGeom>
        </p:spPr>
      </p:pic>
      <p:pic>
        <p:nvPicPr>
          <p:cNvPr id="57" name="Picture 5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327319" y="2271417"/>
            <a:ext cx="402371" cy="432854"/>
          </a:xfrm>
          <a:prstGeom prst="rect">
            <a:avLst/>
          </a:prstGeom>
        </p:spPr>
      </p:pic>
      <p:pic>
        <p:nvPicPr>
          <p:cNvPr id="58" name="Picture 57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336660" y="2653990"/>
            <a:ext cx="402371" cy="432854"/>
          </a:xfrm>
          <a:prstGeom prst="rect">
            <a:avLst/>
          </a:prstGeom>
        </p:spPr>
      </p:pic>
      <p:pic>
        <p:nvPicPr>
          <p:cNvPr id="59" name="Picture 5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344098" y="3025095"/>
            <a:ext cx="402371" cy="432854"/>
          </a:xfrm>
          <a:prstGeom prst="rect">
            <a:avLst/>
          </a:prstGeom>
        </p:spPr>
      </p:pic>
      <p:pic>
        <p:nvPicPr>
          <p:cNvPr id="60" name="Picture 5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328355" y="3398552"/>
            <a:ext cx="402371" cy="432854"/>
          </a:xfrm>
          <a:prstGeom prst="rect">
            <a:avLst/>
          </a:prstGeom>
        </p:spPr>
      </p:pic>
      <p:pic>
        <p:nvPicPr>
          <p:cNvPr id="61" name="Picture 6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328103" y="3773123"/>
            <a:ext cx="402371" cy="432854"/>
          </a:xfrm>
          <a:prstGeom prst="rect">
            <a:avLst/>
          </a:prstGeom>
        </p:spPr>
      </p:pic>
      <p:pic>
        <p:nvPicPr>
          <p:cNvPr id="62" name="Picture 6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330689" y="4152533"/>
            <a:ext cx="402371" cy="432854"/>
          </a:xfrm>
          <a:prstGeom prst="rect">
            <a:avLst/>
          </a:prstGeom>
        </p:spPr>
      </p:pic>
      <p:pic>
        <p:nvPicPr>
          <p:cNvPr id="63" name="Picture 6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333097" y="4537568"/>
            <a:ext cx="402371" cy="432854"/>
          </a:xfrm>
          <a:prstGeom prst="rect">
            <a:avLst/>
          </a:prstGeom>
        </p:spPr>
      </p:pic>
      <p:pic>
        <p:nvPicPr>
          <p:cNvPr id="64" name="Picture 6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344099" y="4948234"/>
            <a:ext cx="402371" cy="432854"/>
          </a:xfrm>
          <a:prstGeom prst="rect">
            <a:avLst/>
          </a:prstGeom>
        </p:spPr>
      </p:pic>
      <p:sp>
        <p:nvSpPr>
          <p:cNvPr id="67" name="Pie 66">
            <a:hlinkHover r:id="" action="ppaction://hlinkshowjump?jump=nextslide"/>
          </p:cNvPr>
          <p:cNvSpPr/>
          <p:nvPr/>
        </p:nvSpPr>
        <p:spPr>
          <a:xfrm>
            <a:off x="4701061" y="5345864"/>
            <a:ext cx="1048479" cy="1008998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8" name="Rectangle 67">
            <a:hlinkHover r:id="" action="ppaction://hlinkshowjump?jump=nextslide"/>
          </p:cNvPr>
          <p:cNvSpPr/>
          <p:nvPr/>
        </p:nvSpPr>
        <p:spPr>
          <a:xfrm>
            <a:off x="6170278" y="391218"/>
            <a:ext cx="184593" cy="63424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hlinkHover r:id="" action="ppaction://hlinkshowjump?jump=nextslide"/>
          </p:cNvPr>
          <p:cNvSpPr/>
          <p:nvPr/>
        </p:nvSpPr>
        <p:spPr>
          <a:xfrm>
            <a:off x="6620191" y="145027"/>
            <a:ext cx="178069" cy="51834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Isosceles Triangle 70">
            <a:hlinkHover r:id="" action="ppaction://hlinkshowjump?jump=nextslide"/>
          </p:cNvPr>
          <p:cNvSpPr/>
          <p:nvPr/>
        </p:nvSpPr>
        <p:spPr>
          <a:xfrm>
            <a:off x="6204896" y="5582916"/>
            <a:ext cx="982116" cy="115525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>
            <a:hlinkHover r:id="" action="ppaction://hlinkshowjump?jump=nextslide"/>
          </p:cNvPr>
          <p:cNvSpPr/>
          <p:nvPr/>
        </p:nvSpPr>
        <p:spPr>
          <a:xfrm>
            <a:off x="7059695" y="391218"/>
            <a:ext cx="172915" cy="4932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hlinkHover r:id="" action="ppaction://hlinkshowjump?jump=nextslide"/>
          </p:cNvPr>
          <p:cNvSpPr/>
          <p:nvPr/>
        </p:nvSpPr>
        <p:spPr>
          <a:xfrm>
            <a:off x="7473841" y="136732"/>
            <a:ext cx="182060" cy="5203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7947887" y="391218"/>
            <a:ext cx="162950" cy="63514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Isosceles Triangle 1">
            <a:hlinkHover r:id="" action="ppaction://hlinkshowjump?jump=nextslide"/>
          </p:cNvPr>
          <p:cNvSpPr/>
          <p:nvPr/>
        </p:nvSpPr>
        <p:spPr>
          <a:xfrm rot="16200000">
            <a:off x="8748962" y="125542"/>
            <a:ext cx="233833" cy="27569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23758" y="396476"/>
            <a:ext cx="298730" cy="256054"/>
          </a:xfrm>
          <a:prstGeom prst="rect">
            <a:avLst/>
          </a:prstGeom>
        </p:spPr>
      </p:pic>
      <p:pic>
        <p:nvPicPr>
          <p:cNvPr id="14" name="Picture 1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23758" y="652530"/>
            <a:ext cx="298730" cy="256054"/>
          </a:xfrm>
          <a:prstGeom prst="rect">
            <a:avLst/>
          </a:prstGeom>
        </p:spPr>
      </p:pic>
      <p:pic>
        <p:nvPicPr>
          <p:cNvPr id="16" name="Picture 1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6148" y="917503"/>
            <a:ext cx="298730" cy="256054"/>
          </a:xfrm>
          <a:prstGeom prst="rect">
            <a:avLst/>
          </a:prstGeom>
        </p:spPr>
      </p:pic>
      <p:pic>
        <p:nvPicPr>
          <p:cNvPr id="27" name="Picture 2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23758" y="1161076"/>
            <a:ext cx="298730" cy="256054"/>
          </a:xfrm>
          <a:prstGeom prst="rect">
            <a:avLst/>
          </a:prstGeom>
        </p:spPr>
      </p:pic>
      <p:pic>
        <p:nvPicPr>
          <p:cNvPr id="34" name="Picture 3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28207" y="1430957"/>
            <a:ext cx="298730" cy="256054"/>
          </a:xfrm>
          <a:prstGeom prst="rect">
            <a:avLst/>
          </a:prstGeom>
        </p:spPr>
      </p:pic>
      <p:pic>
        <p:nvPicPr>
          <p:cNvPr id="39" name="Picture 3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22314" y="1710754"/>
            <a:ext cx="298730" cy="256054"/>
          </a:xfrm>
          <a:prstGeom prst="rect">
            <a:avLst/>
          </a:prstGeom>
        </p:spPr>
      </p:pic>
      <p:pic>
        <p:nvPicPr>
          <p:cNvPr id="65" name="Picture 6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2343" y="1960690"/>
            <a:ext cx="298730" cy="256054"/>
          </a:xfrm>
          <a:prstGeom prst="rect">
            <a:avLst/>
          </a:prstGeom>
        </p:spPr>
      </p:pic>
      <p:pic>
        <p:nvPicPr>
          <p:cNvPr id="66" name="Picture 6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20151" y="2215747"/>
            <a:ext cx="298730" cy="256054"/>
          </a:xfrm>
          <a:prstGeom prst="rect">
            <a:avLst/>
          </a:prstGeom>
        </p:spPr>
      </p:pic>
      <p:pic>
        <p:nvPicPr>
          <p:cNvPr id="75" name="Picture 7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2343" y="2464192"/>
            <a:ext cx="298730" cy="256054"/>
          </a:xfrm>
          <a:prstGeom prst="rect">
            <a:avLst/>
          </a:prstGeom>
        </p:spPr>
      </p:pic>
      <p:pic>
        <p:nvPicPr>
          <p:cNvPr id="76" name="Picture 7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2343" y="2711354"/>
            <a:ext cx="298730" cy="256054"/>
          </a:xfrm>
          <a:prstGeom prst="rect">
            <a:avLst/>
          </a:prstGeom>
        </p:spPr>
      </p:pic>
      <p:pic>
        <p:nvPicPr>
          <p:cNvPr id="77" name="Picture 7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2343" y="2958516"/>
            <a:ext cx="298730" cy="256054"/>
          </a:xfrm>
          <a:prstGeom prst="rect">
            <a:avLst/>
          </a:prstGeom>
        </p:spPr>
      </p:pic>
      <p:pic>
        <p:nvPicPr>
          <p:cNvPr id="78" name="Picture 7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21930" y="3241310"/>
            <a:ext cx="298730" cy="256054"/>
          </a:xfrm>
          <a:prstGeom prst="rect">
            <a:avLst/>
          </a:prstGeom>
        </p:spPr>
      </p:pic>
      <p:pic>
        <p:nvPicPr>
          <p:cNvPr id="79" name="Picture 7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20151" y="3488472"/>
            <a:ext cx="298730" cy="256054"/>
          </a:xfrm>
          <a:prstGeom prst="rect">
            <a:avLst/>
          </a:prstGeom>
        </p:spPr>
      </p:pic>
      <p:pic>
        <p:nvPicPr>
          <p:cNvPr id="80" name="Picture 7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20151" y="3753445"/>
            <a:ext cx="298730" cy="256054"/>
          </a:xfrm>
          <a:prstGeom prst="rect">
            <a:avLst/>
          </a:prstGeom>
        </p:spPr>
      </p:pic>
      <p:pic>
        <p:nvPicPr>
          <p:cNvPr id="81" name="Picture 8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2343" y="3994095"/>
            <a:ext cx="298730" cy="256054"/>
          </a:xfrm>
          <a:prstGeom prst="rect">
            <a:avLst/>
          </a:prstGeom>
        </p:spPr>
      </p:pic>
      <p:pic>
        <p:nvPicPr>
          <p:cNvPr id="82" name="Picture 8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2343" y="4233657"/>
            <a:ext cx="298730" cy="256054"/>
          </a:xfrm>
          <a:prstGeom prst="rect">
            <a:avLst/>
          </a:prstGeom>
        </p:spPr>
      </p:pic>
      <p:pic>
        <p:nvPicPr>
          <p:cNvPr id="83" name="Picture 8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2343" y="4469665"/>
            <a:ext cx="298730" cy="256054"/>
          </a:xfrm>
          <a:prstGeom prst="rect">
            <a:avLst/>
          </a:prstGeom>
        </p:spPr>
      </p:pic>
      <p:pic>
        <p:nvPicPr>
          <p:cNvPr id="84" name="Picture 8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20151" y="4710670"/>
            <a:ext cx="298730" cy="256054"/>
          </a:xfrm>
          <a:prstGeom prst="rect">
            <a:avLst/>
          </a:prstGeom>
        </p:spPr>
      </p:pic>
      <p:pic>
        <p:nvPicPr>
          <p:cNvPr id="85" name="Picture 8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8124543" y="394362"/>
            <a:ext cx="298730" cy="256054"/>
          </a:xfrm>
          <a:prstGeom prst="rect">
            <a:avLst/>
          </a:prstGeom>
        </p:spPr>
      </p:pic>
      <p:pic>
        <p:nvPicPr>
          <p:cNvPr id="86" name="Picture 8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620806">
            <a:off x="8131782" y="623721"/>
            <a:ext cx="298730" cy="256054"/>
          </a:xfrm>
          <a:prstGeom prst="rect">
            <a:avLst/>
          </a:prstGeom>
        </p:spPr>
      </p:pic>
      <p:pic>
        <p:nvPicPr>
          <p:cNvPr id="87" name="Picture 8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8125314" y="887384"/>
            <a:ext cx="298730" cy="256054"/>
          </a:xfrm>
          <a:prstGeom prst="rect">
            <a:avLst/>
          </a:prstGeom>
        </p:spPr>
      </p:pic>
      <p:sp>
        <p:nvSpPr>
          <p:cNvPr id="88" name="Isosceles Triangle 87">
            <a:hlinkHover r:id="" action="ppaction://hlinkshowjump?jump=nextslide"/>
          </p:cNvPr>
          <p:cNvSpPr/>
          <p:nvPr/>
        </p:nvSpPr>
        <p:spPr>
          <a:xfrm rot="5400000">
            <a:off x="8126880" y="1139651"/>
            <a:ext cx="230266" cy="25124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9" name="Picture 8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8110169" y="1400292"/>
            <a:ext cx="298730" cy="256054"/>
          </a:xfrm>
          <a:prstGeom prst="rect">
            <a:avLst/>
          </a:prstGeom>
        </p:spPr>
      </p:pic>
      <p:pic>
        <p:nvPicPr>
          <p:cNvPr id="90" name="Picture 8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14565" y="1668632"/>
            <a:ext cx="298730" cy="256054"/>
          </a:xfrm>
          <a:prstGeom prst="rect">
            <a:avLst/>
          </a:prstGeom>
        </p:spPr>
      </p:pic>
      <p:pic>
        <p:nvPicPr>
          <p:cNvPr id="91" name="Picture 9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22694" y="1925486"/>
            <a:ext cx="298730" cy="256054"/>
          </a:xfrm>
          <a:prstGeom prst="rect">
            <a:avLst/>
          </a:prstGeom>
        </p:spPr>
      </p:pic>
      <p:pic>
        <p:nvPicPr>
          <p:cNvPr id="92" name="Picture 9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21580" y="2190459"/>
            <a:ext cx="298730" cy="256054"/>
          </a:xfrm>
          <a:prstGeom prst="rect">
            <a:avLst/>
          </a:prstGeom>
        </p:spPr>
      </p:pic>
      <p:pic>
        <p:nvPicPr>
          <p:cNvPr id="93" name="Picture 9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14429" y="2436025"/>
            <a:ext cx="298730" cy="256054"/>
          </a:xfrm>
          <a:prstGeom prst="rect">
            <a:avLst/>
          </a:prstGeom>
        </p:spPr>
      </p:pic>
      <p:pic>
        <p:nvPicPr>
          <p:cNvPr id="94" name="Picture 9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06621" y="2692917"/>
            <a:ext cx="298730" cy="256054"/>
          </a:xfrm>
          <a:prstGeom prst="rect">
            <a:avLst/>
          </a:prstGeom>
        </p:spPr>
      </p:pic>
      <p:pic>
        <p:nvPicPr>
          <p:cNvPr id="95" name="Picture 9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05177" y="2949771"/>
            <a:ext cx="298730" cy="256054"/>
          </a:xfrm>
          <a:prstGeom prst="rect">
            <a:avLst/>
          </a:prstGeom>
        </p:spPr>
      </p:pic>
      <p:pic>
        <p:nvPicPr>
          <p:cNvPr id="96" name="Picture 9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06380" y="3189083"/>
            <a:ext cx="298730" cy="256054"/>
          </a:xfrm>
          <a:prstGeom prst="rect">
            <a:avLst/>
          </a:prstGeom>
        </p:spPr>
      </p:pic>
      <p:pic>
        <p:nvPicPr>
          <p:cNvPr id="97" name="Picture 9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13646" y="3446640"/>
            <a:ext cx="298730" cy="256054"/>
          </a:xfrm>
          <a:prstGeom prst="rect">
            <a:avLst/>
          </a:prstGeom>
        </p:spPr>
      </p:pic>
      <p:pic>
        <p:nvPicPr>
          <p:cNvPr id="98" name="Picture 9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22237" y="3668284"/>
            <a:ext cx="298730" cy="256054"/>
          </a:xfrm>
          <a:prstGeom prst="rect">
            <a:avLst/>
          </a:prstGeom>
        </p:spPr>
      </p:pic>
      <p:pic>
        <p:nvPicPr>
          <p:cNvPr id="99" name="Picture 9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21580" y="3910427"/>
            <a:ext cx="298730" cy="256054"/>
          </a:xfrm>
          <a:prstGeom prst="rect">
            <a:avLst/>
          </a:prstGeom>
        </p:spPr>
      </p:pic>
      <p:pic>
        <p:nvPicPr>
          <p:cNvPr id="100" name="Picture 9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14429" y="4154977"/>
            <a:ext cx="298730" cy="256054"/>
          </a:xfrm>
          <a:prstGeom prst="rect">
            <a:avLst/>
          </a:prstGeom>
        </p:spPr>
      </p:pic>
      <p:pic>
        <p:nvPicPr>
          <p:cNvPr id="101" name="Picture 10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06380" y="4397120"/>
            <a:ext cx="298730" cy="256054"/>
          </a:xfrm>
          <a:prstGeom prst="rect">
            <a:avLst/>
          </a:prstGeom>
        </p:spPr>
      </p:pic>
      <p:pic>
        <p:nvPicPr>
          <p:cNvPr id="102" name="Picture 10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14429" y="4651060"/>
            <a:ext cx="298730" cy="256054"/>
          </a:xfrm>
          <a:prstGeom prst="rect">
            <a:avLst/>
          </a:prstGeom>
        </p:spPr>
      </p:pic>
      <p:sp>
        <p:nvSpPr>
          <p:cNvPr id="103" name="Oval 102">
            <a:hlinkHover r:id="" action="ppaction://hlinkshowjump?jump=lastslide"/>
          </p:cNvPr>
          <p:cNvSpPr/>
          <p:nvPr/>
        </p:nvSpPr>
        <p:spPr>
          <a:xfrm>
            <a:off x="8203608" y="5649612"/>
            <a:ext cx="707691" cy="8508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39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5" grpId="0" animBg="1"/>
      <p:bldP spid="6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You are Dead!!!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>
            <a:hlinkClick r:id="" action="ppaction://hlinkshowjump?jump=previousslide"/>
          </p:cNvPr>
          <p:cNvSpPr/>
          <p:nvPr/>
        </p:nvSpPr>
        <p:spPr>
          <a:xfrm>
            <a:off x="0" y="6035467"/>
            <a:ext cx="1514742" cy="643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Try Again?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5092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You Win!!!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134596" y="6044012"/>
            <a:ext cx="1514742" cy="643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2" action="ppaction://hlinksldjump"/>
              </a:rPr>
              <a:t>Try Again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300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</TotalTime>
  <Words>28</Words>
  <Application>Microsoft Office PowerPoint</Application>
  <PresentationFormat>Letter Paper (8.5x11 in)</PresentationFormat>
  <Paragraphs>10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My First Maze</vt:lpstr>
      <vt:lpstr>PowerPoint Presentation</vt:lpstr>
      <vt:lpstr>You are Dead!!!</vt:lpstr>
      <vt:lpstr>You Win!!!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 Munk</dc:creator>
  <cp:lastModifiedBy>Nick Munk</cp:lastModifiedBy>
  <cp:revision>12</cp:revision>
  <dcterms:created xsi:type="dcterms:W3CDTF">2014-10-02T19:15:50Z</dcterms:created>
  <dcterms:modified xsi:type="dcterms:W3CDTF">2014-10-07T19:02:27Z</dcterms:modified>
</cp:coreProperties>
</file>