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100"/>
    <a:srgbClr val="3183BF"/>
    <a:srgbClr val="A5BEDD"/>
    <a:srgbClr val="E3DED1"/>
    <a:srgbClr val="262626"/>
    <a:srgbClr val="76A9B7"/>
    <a:srgbClr val="84B7C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CB7893B5-3437-4013-A833-4234D17F2AA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8C940E0-61C8-4697-A7A1-8EEC4854A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959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93B5-3437-4013-A833-4234D17F2AA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940E0-61C8-4697-A7A1-8EEC4854A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19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93B5-3437-4013-A833-4234D17F2AA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940E0-61C8-4697-A7A1-8EEC4854A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476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93B5-3437-4013-A833-4234D17F2AA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940E0-61C8-4697-A7A1-8EEC4854A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0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B7893B5-3437-4013-A833-4234D17F2AA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fld id="{48C940E0-61C8-4697-A7A1-8EEC4854A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996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93B5-3437-4013-A833-4234D17F2AA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940E0-61C8-4697-A7A1-8EEC4854A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15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93B5-3437-4013-A833-4234D17F2AA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940E0-61C8-4697-A7A1-8EEC4854A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61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93B5-3437-4013-A833-4234D17F2AA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940E0-61C8-4697-A7A1-8EEC4854A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9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93B5-3437-4013-A833-4234D17F2AA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940E0-61C8-4697-A7A1-8EEC4854A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2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893B5-3437-4013-A833-4234D17F2AA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C940E0-61C8-4697-A7A1-8EEC4854A0D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90811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B7893B5-3437-4013-A833-4234D17F2AA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C940E0-61C8-4697-A7A1-8EEC4854A0D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12090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7893B5-3437-4013-A833-4234D17F2AA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8C940E0-61C8-4697-A7A1-8EEC4854A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7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4110528" y="3307222"/>
            <a:ext cx="957129" cy="470019"/>
          </a:xfrm>
          <a:prstGeom prst="rect">
            <a:avLst/>
          </a:prstGeom>
          <a:solidFill>
            <a:srgbClr val="E3DED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Berylium" panose="02000000000000000000" pitchFamily="2" charset="0"/>
                <a:hlinkClick r:id="" action="ppaction://hlinkshowjump?jump=nextslide"/>
              </a:rPr>
              <a:t>Start</a:t>
            </a:r>
            <a:endParaRPr lang="en-US" sz="2400" dirty="0">
              <a:latin typeface="Berylium" panose="02000000000000000000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574" y="1697123"/>
            <a:ext cx="6801440" cy="1610099"/>
          </a:xfrm>
        </p:spPr>
        <p:txBody>
          <a:bodyPr/>
          <a:lstStyle/>
          <a:p>
            <a:r>
              <a:rPr lang="en-US" dirty="0" smtClean="0">
                <a:latin typeface="Amienne" panose="04000508060000020003" pitchFamily="82" charset="0"/>
              </a:rPr>
              <a:t>Ally’s Maze</a:t>
            </a:r>
            <a:endParaRPr lang="en-US" dirty="0">
              <a:latin typeface="Amienne" panose="04000508060000020003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4" y="4126585"/>
            <a:ext cx="6803136" cy="50292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mienne" panose="04000508060000020003" pitchFamily="82" charset="0"/>
              </a:rPr>
              <a:t>It’s not hard, so don’t fail.</a:t>
            </a:r>
            <a:endParaRPr lang="en-US" sz="2000" dirty="0">
              <a:latin typeface="Amienne" panose="04000508060000020003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38193" y="1379506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erylium" panose="02000000000000000000" pitchFamily="2" charset="0"/>
              </a:rPr>
              <a:t>Welcome to</a:t>
            </a:r>
            <a:endParaRPr lang="en-US" dirty="0">
              <a:latin typeface="Berylium" panose="02000000000000000000" pitchFamily="2" charset="0"/>
            </a:endParaRPr>
          </a:p>
        </p:txBody>
      </p:sp>
      <p:sp>
        <p:nvSpPr>
          <p:cNvPr id="6" name="Rectangle 5">
            <a:hlinkClick r:id="" action="ppaction://hlinkshowjump?jump=endshow"/>
          </p:cNvPr>
          <p:cNvSpPr/>
          <p:nvPr/>
        </p:nvSpPr>
        <p:spPr>
          <a:xfrm>
            <a:off x="4093434" y="4989319"/>
            <a:ext cx="957129" cy="470019"/>
          </a:xfrm>
          <a:prstGeom prst="rect">
            <a:avLst/>
          </a:prstGeom>
          <a:solidFill>
            <a:srgbClr val="E3DED1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49100"/>
                </a:solidFill>
                <a:latin typeface="Berylium" panose="02000000000000000000" pitchFamily="2" charset="0"/>
                <a:hlinkClick r:id="" action="ppaction://hlinkshowjump?jump=endshow"/>
              </a:rPr>
              <a:t>Exit</a:t>
            </a:r>
            <a:endParaRPr lang="en-US" dirty="0">
              <a:solidFill>
                <a:srgbClr val="F49100"/>
              </a:solidFill>
              <a:latin typeface="Beryliu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35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10528" y="3307222"/>
            <a:ext cx="957129" cy="470019"/>
          </a:xfrm>
          <a:prstGeom prst="rect">
            <a:avLst/>
          </a:prstGeom>
          <a:gradFill flip="none" rotWithShape="1">
            <a:gsLst>
              <a:gs pos="100000">
                <a:schemeClr val="accent3">
                  <a:lumMod val="5000"/>
                  <a:lumOff val="95000"/>
                </a:schemeClr>
              </a:gs>
              <a:gs pos="30000">
                <a:schemeClr val="accent3">
                  <a:lumMod val="45000"/>
                  <a:lumOff val="55000"/>
                </a:schemeClr>
              </a:gs>
              <a:gs pos="18000">
                <a:schemeClr val="accent3">
                  <a:lumMod val="45000"/>
                  <a:lumOff val="55000"/>
                </a:schemeClr>
              </a:gs>
              <a:gs pos="0">
                <a:schemeClr val="accent3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Hexagon 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-162370" y="0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Hexagon 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-162370" y="658026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xagon 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-162370" y="1316052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-162371" y="1974078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-162371" y="2632104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-162371" y="3290130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-162372" y="3948156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xagon 1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-162372" y="4606182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xagon 1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-162373" y="5264208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xagon 1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-162373" y="5922234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Hexagon 1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59151" y="6251247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xagon 1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680675" y="5922234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xagon 1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566312" y="5937191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xagon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644788" y="6257658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xagon 1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602198" y="6251247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xagon 1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602198" y="4935195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xagon 1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680674" y="4606182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xagon 2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59151" y="2303091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exagon 2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974077" y="3236356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Hexagon 2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895601" y="2915889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Hexagon 2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523722" y="4623274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Hexagon 2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744094" y="1359497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Hexagon 2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445244" y="4302807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Hexagon 2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523722" y="5264208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Hexagon 2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59151" y="-334711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Hexagon 2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59151" y="323315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Hexagon 3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59151" y="981341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Hexagon 3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59150" y="1639367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Hexagon 3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748899" y="2003260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Hexagon 3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817125" y="2595422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Hexagon 3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895601" y="3574274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Hexagon 3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-9970" y="152400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xagon 3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366766" y="3965248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Hexagon 3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738649" y="2304512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Hexagon 3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366766" y="3307222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Hexagon 3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660173" y="2015375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Hexagon 4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650915" y="2660588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Hexagon 4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992174" y="2747833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Hexagon 4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680673" y="-1424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Hexagon 4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445243" y="4926655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Hexagon 4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487835" y="6257658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Hexagon 4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366765" y="4612593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Hexagon 4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409359" y="5917964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Hexagon 4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570300" y="2346262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Hexagon 4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288286" y="4295688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Hexagon 4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432141" y="5269908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Hexagon 5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673420" y="5633103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Hexagon 5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409359" y="6567444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Hexagon 5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382147" y="6627976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Hexagon 5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354935" y="6627976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Hexagon 5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875515" y="5969950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Hexagon 5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664162" y="4975077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Hexagon 5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875515" y="5311924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Hexagon 5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875515" y="4673838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Hexagon 5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680673" y="2609314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Hexagon 5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680673" y="647322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Hexagon 6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666513" y="1671421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Hexagon 6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535869" y="1348804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Hexagon 6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875514" y="4037888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Hexagon 6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673419" y="4317051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Hexagon 6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984769" y="3664010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Hexagon 6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875514" y="3411907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Hexagon 6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875513" y="2748897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Hexagon 6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875513" y="2142144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Hexagon 6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953989" y="2450149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Hexagon 6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594004" y="335061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Hexagon 7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120626" y="3064691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Hexagon 7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953987" y="1800313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Hexagon 7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579558" y="1688502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Hexagon 7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576710" y="1040444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Hexagon 7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951138" y="1159289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Hexagon 7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948289" y="509453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Hexagon 7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026765" y="176880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Hexagon 7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086035" y="-132194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Hexagon 7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753974" y="750782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Hexagon 7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644787" y="1023006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Hexagon 8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164511" y="-448388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Hexagon 8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233384" y="-132194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Hexagon 8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448807" y="740096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Hexagon 8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875245" y="1373914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Hexagon 8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414598" y="181868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Hexagon 8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352110" y="-509299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Hexagon 8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435569" y="-620433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Hexagon 8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529369" y="-329013"/>
            <a:ext cx="1093861" cy="658026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Block Arc 2"/>
          <p:cNvSpPr/>
          <p:nvPr/>
        </p:nvSpPr>
        <p:spPr>
          <a:xfrm>
            <a:off x="2832942" y="33465"/>
            <a:ext cx="538736" cy="579198"/>
          </a:xfrm>
          <a:prstGeom prst="blockArc">
            <a:avLst/>
          </a:prstGeom>
          <a:gradFill flip="none" rotWithShape="1">
            <a:gsLst>
              <a:gs pos="0">
                <a:srgbClr val="FF0000"/>
              </a:gs>
              <a:gs pos="60000">
                <a:srgbClr val="A0CA48"/>
              </a:gs>
              <a:gs pos="38000">
                <a:srgbClr val="FFFF00"/>
              </a:gs>
              <a:gs pos="18000">
                <a:srgbClr val="FFC000"/>
              </a:gs>
              <a:gs pos="92920">
                <a:srgbClr val="7030A0"/>
              </a:gs>
              <a:gs pos="77000">
                <a:srgbClr val="0070C0"/>
              </a:gs>
            </a:gsLst>
            <a:lin ang="5400000" scaled="0"/>
            <a:tileRect/>
          </a:gradFill>
          <a:ln>
            <a:gradFill flip="none" rotWithShape="1">
              <a:gsLst>
                <a:gs pos="51000">
                  <a:srgbClr val="FFFF00"/>
                </a:gs>
                <a:gs pos="98230">
                  <a:srgbClr val="00B0F0"/>
                </a:gs>
                <a:gs pos="0">
                  <a:srgbClr val="FF0000"/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Lightning Bolt 20">
            <a:hlinkHover r:id="" action="ppaction://hlinkshowjump?jump=nextslide"/>
          </p:cNvPr>
          <p:cNvSpPr/>
          <p:nvPr/>
        </p:nvSpPr>
        <p:spPr>
          <a:xfrm>
            <a:off x="2057769" y="3318614"/>
            <a:ext cx="546203" cy="795109"/>
          </a:xfrm>
          <a:prstGeom prst="lightningBol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Lightning Bolt 88">
            <a:hlinkHover r:id="" action="ppaction://hlinkshowjump?jump=nextslide"/>
          </p:cNvPr>
          <p:cNvSpPr/>
          <p:nvPr/>
        </p:nvSpPr>
        <p:spPr>
          <a:xfrm rot="19027221">
            <a:off x="239015" y="4389497"/>
            <a:ext cx="546203" cy="795109"/>
          </a:xfrm>
          <a:prstGeom prst="lightningBol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90" name="Isosceles Triangle 89">
            <a:hlinkHover r:id="" action="ppaction://hlinkshowjump?jump=nextslide"/>
          </p:cNvPr>
          <p:cNvSpPr/>
          <p:nvPr/>
        </p:nvSpPr>
        <p:spPr>
          <a:xfrm>
            <a:off x="5884596" y="6324784"/>
            <a:ext cx="125256" cy="533215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&quot;No&quot; Symbol 91">
            <a:hlinkHover r:id="" action="ppaction://hlinkshowjump?jump=nextslide"/>
          </p:cNvPr>
          <p:cNvSpPr/>
          <p:nvPr/>
        </p:nvSpPr>
        <p:spPr>
          <a:xfrm>
            <a:off x="3419602" y="2106899"/>
            <a:ext cx="1050783" cy="969947"/>
          </a:xfrm>
          <a:prstGeom prst="noSmoking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3" name="Donut 92"/>
          <p:cNvSpPr/>
          <p:nvPr/>
        </p:nvSpPr>
        <p:spPr>
          <a:xfrm>
            <a:off x="6409359" y="3740387"/>
            <a:ext cx="532160" cy="507318"/>
          </a:xfrm>
          <a:prstGeom prst="donu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5" name="Flowchart: Summing Junction 94"/>
          <p:cNvSpPr/>
          <p:nvPr/>
        </p:nvSpPr>
        <p:spPr>
          <a:xfrm>
            <a:off x="1150329" y="5845340"/>
            <a:ext cx="416286" cy="401637"/>
          </a:xfrm>
          <a:prstGeom prst="flowChartSummingJunction">
            <a:avLst/>
          </a:prstGeom>
          <a:solidFill>
            <a:schemeClr val="tx1">
              <a:lumMod val="85000"/>
              <a:lumOff val="1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Isosceles Triangle 9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8120000">
            <a:off x="7951693" y="5048805"/>
            <a:ext cx="157845" cy="712471"/>
          </a:xfrm>
          <a:prstGeom prst="triangle">
            <a:avLst/>
          </a:prstGeom>
          <a:solidFill>
            <a:srgbClr val="A5BEDD"/>
          </a:solidFill>
          <a:ln>
            <a:solidFill>
              <a:srgbClr val="3183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Moon 90">
            <a:hlinkHover r:id="" action="ppaction://hlinkshowjump?jump=nextslide"/>
          </p:cNvPr>
          <p:cNvSpPr/>
          <p:nvPr/>
        </p:nvSpPr>
        <p:spPr>
          <a:xfrm>
            <a:off x="1029065" y="1381307"/>
            <a:ext cx="537550" cy="94814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7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81481E-6 L 0.11962 0.195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42" y="98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48148E-6 L 0.16718 0.0152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42" y="94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11111E-6 L -0.00122 -0.1585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794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50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0.069 0.25 0.125 L 0.25 0.25 E" pathEditMode="relative" ptsTypes="">
                                      <p:cBhvr>
                                        <p:cTn id="15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7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2" presetClass="pat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8148E-6 L -0.00312 -0.28171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14097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108 0.11551 L -0.1224 -0.11504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74" y="-1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2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21" grpId="0" animBg="1"/>
      <p:bldP spid="89" grpId="0" animBg="1"/>
      <p:bldP spid="90" grpId="0" animBg="1"/>
      <p:bldP spid="92" grpId="0" animBg="1"/>
      <p:bldP spid="93" grpId="0" animBg="1"/>
      <p:bldP spid="95" grpId="0" animBg="1"/>
      <p:bldP spid="95" grpId="1" animBg="1"/>
      <p:bldP spid="96" grpId="0" animBg="1"/>
      <p:bldP spid="91" grpId="0" animBg="1"/>
      <p:bldP spid="9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2892" y="1948440"/>
            <a:ext cx="7772400" cy="1358781"/>
          </a:xfrm>
        </p:spPr>
        <p:txBody>
          <a:bodyPr/>
          <a:lstStyle/>
          <a:p>
            <a:r>
              <a:rPr lang="en-US" dirty="0" smtClean="0">
                <a:latin typeface="Amienne" panose="04000508060000020003" pitchFamily="82" charset="0"/>
              </a:rPr>
              <a:t>Oh </a:t>
            </a:r>
            <a:r>
              <a:rPr lang="en-US" b="1" i="1" dirty="0" smtClean="0">
                <a:latin typeface="Amienne" panose="04000508060000020003" pitchFamily="82" charset="0"/>
              </a:rPr>
              <a:t>wow</a:t>
            </a:r>
            <a:r>
              <a:rPr lang="en-US" dirty="0" smtClean="0">
                <a:latin typeface="Amienne" panose="04000508060000020003" pitchFamily="82" charset="0"/>
              </a:rPr>
              <a:t>, that was bad.</a:t>
            </a:r>
            <a:endParaRPr lang="en-US" dirty="0">
              <a:latin typeface="Amienne" panose="04000508060000020003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24649"/>
            <a:ext cx="6858000" cy="1655762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mienne" panose="04000508060000020003" pitchFamily="82" charset="0"/>
              </a:rPr>
              <a:t>  </a:t>
            </a:r>
            <a:endParaRPr lang="en-US" sz="2000" dirty="0" smtClean="0">
              <a:latin typeface="Amienne" panose="04000508060000020003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4194" y="1331012"/>
            <a:ext cx="12956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ylium" panose="02000000000000000000" pitchFamily="2" charset="0"/>
              </a:rPr>
              <a:t>Game over</a:t>
            </a:r>
            <a:endParaRPr lang="en-US" sz="2000" dirty="0">
              <a:latin typeface="Beryliu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605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"/>
    </mc:Choice>
    <mc:Fallback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2892" y="1948440"/>
            <a:ext cx="7772400" cy="1358781"/>
          </a:xfrm>
        </p:spPr>
        <p:txBody>
          <a:bodyPr/>
          <a:lstStyle/>
          <a:p>
            <a:r>
              <a:rPr lang="en-US" dirty="0" smtClean="0">
                <a:latin typeface="Amienne" panose="04000508060000020003" pitchFamily="82" charset="0"/>
              </a:rPr>
              <a:t>Oh </a:t>
            </a:r>
            <a:r>
              <a:rPr lang="en-US" b="1" i="1" dirty="0" smtClean="0">
                <a:latin typeface="Amienne" panose="04000508060000020003" pitchFamily="82" charset="0"/>
              </a:rPr>
              <a:t>wow</a:t>
            </a:r>
            <a:r>
              <a:rPr lang="en-US" dirty="0" smtClean="0">
                <a:latin typeface="Amienne" panose="04000508060000020003" pitchFamily="82" charset="0"/>
              </a:rPr>
              <a:t>, that was bad.</a:t>
            </a:r>
            <a:endParaRPr lang="en-US" dirty="0">
              <a:latin typeface="Amienne" panose="04000508060000020003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24649"/>
            <a:ext cx="6858000" cy="1655762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mienne" panose="04000508060000020003" pitchFamily="82" charset="0"/>
              </a:rPr>
              <a:t>I mean, just </a:t>
            </a:r>
            <a:r>
              <a:rPr lang="en-US" sz="2000" b="1" i="1" dirty="0" smtClean="0">
                <a:latin typeface="Amienne" panose="04000508060000020003" pitchFamily="82" charset="0"/>
              </a:rPr>
              <a:t>terrible</a:t>
            </a:r>
            <a:r>
              <a:rPr lang="en-US" sz="2000" dirty="0" smtClean="0">
                <a:latin typeface="Amienne" panose="04000508060000020003" pitchFamily="82" charset="0"/>
              </a:rPr>
              <a:t>. </a:t>
            </a:r>
          </a:p>
          <a:p>
            <a:endParaRPr lang="en-US" sz="2000" dirty="0">
              <a:latin typeface="Amienne" panose="04000508060000020003" pitchFamily="82" charset="0"/>
            </a:endParaRPr>
          </a:p>
          <a:p>
            <a:r>
              <a:rPr lang="en-US" sz="900" dirty="0" smtClean="0">
                <a:latin typeface="Amienne" panose="04000508060000020003" pitchFamily="82" charset="0"/>
              </a:rPr>
              <a:t>You should try it again, maybe see if you can bring some honor back to your family.</a:t>
            </a:r>
            <a:endParaRPr lang="en-US" sz="2000" dirty="0" smtClean="0">
              <a:latin typeface="Amienne" panose="04000508060000020003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4194" y="1331012"/>
            <a:ext cx="12956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erylium" panose="02000000000000000000" pitchFamily="2" charset="0"/>
              </a:rPr>
              <a:t>Game over</a:t>
            </a:r>
            <a:endParaRPr lang="en-US" sz="2000" dirty="0">
              <a:latin typeface="Berylium" panose="02000000000000000000" pitchFamily="2" charset="0"/>
            </a:endParaRPr>
          </a:p>
        </p:txBody>
      </p:sp>
      <p:sp>
        <p:nvSpPr>
          <p:cNvPr id="6" name="Rectangle 5">
            <a:hlinkClick r:id="" action="ppaction://hlinkshowjump?jump=endshow"/>
          </p:cNvPr>
          <p:cNvSpPr/>
          <p:nvPr/>
        </p:nvSpPr>
        <p:spPr>
          <a:xfrm>
            <a:off x="4093434" y="4989319"/>
            <a:ext cx="957129" cy="470019"/>
          </a:xfrm>
          <a:prstGeom prst="rect">
            <a:avLst/>
          </a:prstGeom>
          <a:solidFill>
            <a:srgbClr val="E3DED1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49100"/>
                </a:solidFill>
                <a:latin typeface="Berylium" panose="02000000000000000000" pitchFamily="2" charset="0"/>
                <a:hlinkClick r:id="" action="ppaction://hlinkshowjump?jump=endshow"/>
              </a:rPr>
              <a:t>Exit</a:t>
            </a:r>
            <a:endParaRPr lang="en-US" dirty="0">
              <a:solidFill>
                <a:srgbClr val="F49100"/>
              </a:solidFill>
              <a:latin typeface="Berylium" panose="02000000000000000000" pitchFamily="2" charset="0"/>
            </a:endParaRPr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4110527" y="3307221"/>
            <a:ext cx="957129" cy="470019"/>
          </a:xfrm>
          <a:prstGeom prst="rect">
            <a:avLst/>
          </a:prstGeom>
          <a:solidFill>
            <a:srgbClr val="E3DED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erylium" panose="02000000000000000000" pitchFamily="2" charset="0"/>
                <a:hlinkClick r:id="rId2" action="ppaction://hlinksldjump"/>
              </a:rPr>
              <a:t>Retry</a:t>
            </a:r>
            <a:endParaRPr lang="en-US" sz="2400" dirty="0">
              <a:latin typeface="Beryliu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853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10528" y="3307222"/>
            <a:ext cx="957129" cy="470019"/>
          </a:xfrm>
          <a:prstGeom prst="rect">
            <a:avLst/>
          </a:prstGeom>
          <a:solidFill>
            <a:srgbClr val="E3DED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Berylium" panose="02000000000000000000" pitchFamily="2" charset="0"/>
                <a:hlinkClick r:id="rId2" action="ppaction://hlinksldjump"/>
              </a:rPr>
              <a:t>Play Again</a:t>
            </a:r>
            <a:endParaRPr lang="en-US" dirty="0">
              <a:latin typeface="Berylium" panose="02000000000000000000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524" y="1914259"/>
            <a:ext cx="6803136" cy="1392963"/>
          </a:xfrm>
        </p:spPr>
        <p:txBody>
          <a:bodyPr/>
          <a:lstStyle/>
          <a:p>
            <a:r>
              <a:rPr lang="en-US" sz="4800" dirty="0" smtClean="0">
                <a:latin typeface="Amienne" panose="04000508060000020003" pitchFamily="82" charset="0"/>
              </a:rPr>
              <a:t>You made it through successfully</a:t>
            </a:r>
            <a:endParaRPr lang="en-US" sz="4800" dirty="0">
              <a:latin typeface="Amienne" panose="04000508060000020003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524" y="4197265"/>
            <a:ext cx="6803136" cy="50292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mienne" panose="04000508060000020003" pitchFamily="82" charset="0"/>
              </a:rPr>
              <a:t>You didn’t dishonor your family. Great job, I’m sure they’ll be so proud of you.</a:t>
            </a:r>
            <a:endParaRPr lang="en-US" sz="2000" dirty="0">
              <a:latin typeface="Amienne" panose="04000508060000020003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64791" y="1358783"/>
            <a:ext cx="14486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Berylium" panose="02000000000000000000" pitchFamily="2" charset="0"/>
              </a:rPr>
              <a:t>Congratulations</a:t>
            </a:r>
            <a:endParaRPr lang="en-US" sz="1600" dirty="0">
              <a:latin typeface="Berylium" panose="02000000000000000000" pitchFamily="2" charset="0"/>
            </a:endParaRPr>
          </a:p>
        </p:txBody>
      </p:sp>
      <p:sp>
        <p:nvSpPr>
          <p:cNvPr id="6" name="Rectangle 5">
            <a:hlinkClick r:id="" action="ppaction://hlinkshowjump?jump=endshow"/>
          </p:cNvPr>
          <p:cNvSpPr/>
          <p:nvPr/>
        </p:nvSpPr>
        <p:spPr>
          <a:xfrm>
            <a:off x="4093434" y="4989319"/>
            <a:ext cx="957129" cy="470019"/>
          </a:xfrm>
          <a:prstGeom prst="rect">
            <a:avLst/>
          </a:prstGeom>
          <a:solidFill>
            <a:srgbClr val="E3DED1"/>
          </a:solidFill>
          <a:ln w="63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49100"/>
                </a:solidFill>
                <a:latin typeface="Berylium" panose="02000000000000000000" pitchFamily="2" charset="0"/>
                <a:hlinkClick r:id="" action="ppaction://hlinkshowjump?jump=endshow"/>
              </a:rPr>
              <a:t>Exit</a:t>
            </a:r>
            <a:endParaRPr lang="en-US" dirty="0">
              <a:solidFill>
                <a:srgbClr val="F49100"/>
              </a:solidFill>
              <a:latin typeface="Beryliu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56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141</TotalTime>
  <Words>87</Words>
  <Application>Microsoft Office PowerPoint</Application>
  <PresentationFormat>Letter Paper (8.5x11 in)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Amienne</vt:lpstr>
      <vt:lpstr>Berylium</vt:lpstr>
      <vt:lpstr>Century Gothic</vt:lpstr>
      <vt:lpstr>Garamond</vt:lpstr>
      <vt:lpstr>Savon</vt:lpstr>
      <vt:lpstr>Ally’s Maze</vt:lpstr>
      <vt:lpstr>PowerPoint Presentation</vt:lpstr>
      <vt:lpstr>Oh wow, that was bad.</vt:lpstr>
      <vt:lpstr>Oh wow, that was bad.</vt:lpstr>
      <vt:lpstr>You made it through successfully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Alexandria King</dc:creator>
  <cp:lastModifiedBy>Alexandria King</cp:lastModifiedBy>
  <cp:revision>35</cp:revision>
  <dcterms:created xsi:type="dcterms:W3CDTF">2015-03-10T19:51:49Z</dcterms:created>
  <dcterms:modified xsi:type="dcterms:W3CDTF">2015-03-16T20:07:23Z</dcterms:modified>
</cp:coreProperties>
</file>