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1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224C-C49D-45CF-A7A3-79872C820365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60EC8-F6D3-4E44-A7E7-A40ACCE0D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09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224C-C49D-45CF-A7A3-79872C820365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60EC8-F6D3-4E44-A7E7-A40ACCE0D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206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224C-C49D-45CF-A7A3-79872C820365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60EC8-F6D3-4E44-A7E7-A40ACCE0D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855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224C-C49D-45CF-A7A3-79872C820365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60EC8-F6D3-4E44-A7E7-A40ACCE0D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60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224C-C49D-45CF-A7A3-79872C820365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60EC8-F6D3-4E44-A7E7-A40ACCE0D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224C-C49D-45CF-A7A3-79872C820365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60EC8-F6D3-4E44-A7E7-A40ACCE0D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881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224C-C49D-45CF-A7A3-79872C820365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60EC8-F6D3-4E44-A7E7-A40ACCE0D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759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224C-C49D-45CF-A7A3-79872C820365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60EC8-F6D3-4E44-A7E7-A40ACCE0D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790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224C-C49D-45CF-A7A3-79872C820365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60EC8-F6D3-4E44-A7E7-A40ACCE0D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240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224C-C49D-45CF-A7A3-79872C820365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60EC8-F6D3-4E44-A7E7-A40ACCE0D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334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224C-C49D-45CF-A7A3-79872C820365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60EC8-F6D3-4E44-A7E7-A40ACCE0D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041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0224C-C49D-45CF-A7A3-79872C820365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60EC8-F6D3-4E44-A7E7-A40ACCE0D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657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8050138" y="230736"/>
            <a:ext cx="940038" cy="7776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here to begin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160071" y="2995342"/>
            <a:ext cx="77510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4400" dirty="0" smtClean="0">
                <a:solidFill>
                  <a:srgbClr val="00B0F0"/>
                </a:solidFill>
              </a:rPr>
              <a:t>MY MAZE</a:t>
            </a:r>
            <a:endParaRPr lang="en-US" sz="4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30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751035" y="222191"/>
            <a:ext cx="1145137" cy="83748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BEGIN!</a:t>
            </a:r>
            <a:endParaRPr lang="en-US" dirty="0"/>
          </a:p>
        </p:txBody>
      </p:sp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8904717" y="222191"/>
            <a:ext cx="111095" cy="650334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223335" y="6597353"/>
            <a:ext cx="8672836" cy="12818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94004" y="81970"/>
            <a:ext cx="137877" cy="664357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231881" y="81970"/>
            <a:ext cx="8783931" cy="14022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7605757" y="222191"/>
            <a:ext cx="145278" cy="543512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e 13">
            <a:hlinkHover r:id="" action="ppaction://hlinkshowjump?jump=nextslide"/>
          </p:cNvPr>
          <p:cNvSpPr/>
          <p:nvPr/>
        </p:nvSpPr>
        <p:spPr>
          <a:xfrm rot="19023001">
            <a:off x="7770239" y="5499577"/>
            <a:ext cx="1040147" cy="1065714"/>
          </a:xfrm>
          <a:prstGeom prst="pie">
            <a:avLst>
              <a:gd name="adj1" fmla="val 60043"/>
              <a:gd name="adj2" fmla="val 16199996"/>
            </a:avLst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7751035" y="3879791"/>
            <a:ext cx="726392" cy="7691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8178325" y="4285717"/>
            <a:ext cx="717846" cy="10682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7751035" y="4777099"/>
            <a:ext cx="820397" cy="9400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8101413" y="5204389"/>
            <a:ext cx="803304" cy="7691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6058968" y="1059679"/>
            <a:ext cx="153825" cy="553767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ie 19">
            <a:hlinkHover r:id="" action="ppaction://hlinkshowjump?jump=nextslide"/>
          </p:cNvPr>
          <p:cNvSpPr/>
          <p:nvPr/>
        </p:nvSpPr>
        <p:spPr>
          <a:xfrm rot="8267008">
            <a:off x="6385073" y="3236840"/>
            <a:ext cx="1148936" cy="1113062"/>
          </a:xfrm>
          <a:prstGeom prst="pi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1138406" y="1059679"/>
            <a:ext cx="4920562" cy="10254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4-Point Star 21">
            <a:hlinkHover r:id="" action="ppaction://hlinkshowjump?jump=nextslide"/>
          </p:cNvPr>
          <p:cNvSpPr/>
          <p:nvPr/>
        </p:nvSpPr>
        <p:spPr>
          <a:xfrm>
            <a:off x="1590020" y="292694"/>
            <a:ext cx="714128" cy="576840"/>
          </a:xfrm>
          <a:prstGeom prst="star4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4-Point Star 22">
            <a:hlinkHover r:id="" action="ppaction://hlinkshowjump?jump=nextslide"/>
          </p:cNvPr>
          <p:cNvSpPr/>
          <p:nvPr/>
        </p:nvSpPr>
        <p:spPr>
          <a:xfrm>
            <a:off x="3054081" y="352515"/>
            <a:ext cx="786539" cy="548589"/>
          </a:xfrm>
          <a:prstGeom prst="star4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4-Point Star 23">
            <a:hlinkHover r:id="" action="ppaction://hlinkshowjump?jump=nextslide"/>
          </p:cNvPr>
          <p:cNvSpPr/>
          <p:nvPr/>
        </p:nvSpPr>
        <p:spPr>
          <a:xfrm>
            <a:off x="4746001" y="351393"/>
            <a:ext cx="726392" cy="576840"/>
          </a:xfrm>
          <a:prstGeom prst="star4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6212793" y="1059679"/>
            <a:ext cx="760576" cy="206167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991984" y="581114"/>
            <a:ext cx="145278" cy="507620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hlinkHover r:id="" action="ppaction://hlinkshowjump?jump=nextslide"/>
          </p:cNvPr>
          <p:cNvSpPr/>
          <p:nvPr/>
        </p:nvSpPr>
        <p:spPr>
          <a:xfrm rot="5400000">
            <a:off x="242040" y="2735472"/>
            <a:ext cx="289505" cy="298991"/>
          </a:xfrm>
          <a:prstGeom prst="triangl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sosceles Triangle 2">
            <a:hlinkHover r:id="" action="ppaction://hlinkshowjump?jump=nextslide"/>
          </p:cNvPr>
          <p:cNvSpPr/>
          <p:nvPr/>
        </p:nvSpPr>
        <p:spPr>
          <a:xfrm rot="16200000">
            <a:off x="682825" y="3004091"/>
            <a:ext cx="261683" cy="327489"/>
          </a:xfrm>
          <a:prstGeom prst="triangl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>
            <a:hlinkHover r:id="" action="ppaction://hlinkshowjump?jump=nextslide"/>
          </p:cNvPr>
          <p:cNvSpPr/>
          <p:nvPr/>
        </p:nvSpPr>
        <p:spPr>
          <a:xfrm rot="5400000">
            <a:off x="227997" y="3458913"/>
            <a:ext cx="320719" cy="295863"/>
          </a:xfrm>
          <a:prstGeom prst="triangl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hlinkHover r:id="" action="ppaction://hlinkshowjump?jump=nextslide"/>
          </p:cNvPr>
          <p:cNvSpPr/>
          <p:nvPr/>
        </p:nvSpPr>
        <p:spPr>
          <a:xfrm rot="16200000">
            <a:off x="657938" y="3947936"/>
            <a:ext cx="338767" cy="317857"/>
          </a:xfrm>
          <a:prstGeom prst="triangl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>
            <a:hlinkHover r:id="" action="ppaction://hlinkshowjump?jump=nextslide"/>
          </p:cNvPr>
          <p:cNvSpPr/>
          <p:nvPr/>
        </p:nvSpPr>
        <p:spPr>
          <a:xfrm rot="5400000">
            <a:off x="215969" y="4355039"/>
            <a:ext cx="336230" cy="304407"/>
          </a:xfrm>
          <a:prstGeom prst="triangl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hlinkHover r:id="" action="ppaction://hlinkshowjump?jump=nextslide"/>
          </p:cNvPr>
          <p:cNvSpPr/>
          <p:nvPr/>
        </p:nvSpPr>
        <p:spPr>
          <a:xfrm rot="16200000">
            <a:off x="633604" y="4774015"/>
            <a:ext cx="384938" cy="315364"/>
          </a:xfrm>
          <a:prstGeom prst="triangl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>
            <a:hlinkHover r:id="" action="ppaction://hlinkshowjump?jump=nextslide"/>
          </p:cNvPr>
          <p:cNvSpPr/>
          <p:nvPr/>
        </p:nvSpPr>
        <p:spPr>
          <a:xfrm rot="5400000">
            <a:off x="195115" y="5268677"/>
            <a:ext cx="347666" cy="274138"/>
          </a:xfrm>
          <a:prstGeom prst="triangl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233159" y="220788"/>
            <a:ext cx="272859" cy="218975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ie 29">
            <a:hlinkHover r:id="" action="ppaction://hlinkshowjump?jump=nextslide"/>
          </p:cNvPr>
          <p:cNvSpPr/>
          <p:nvPr/>
        </p:nvSpPr>
        <p:spPr>
          <a:xfrm rot="18834592">
            <a:off x="331186" y="5710201"/>
            <a:ext cx="685334" cy="758605"/>
          </a:xfrm>
          <a:prstGeom prst="pi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1138406" y="5531204"/>
            <a:ext cx="3873702" cy="12611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4905286" y="1961603"/>
            <a:ext cx="101362" cy="356630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2052886" y="1961016"/>
            <a:ext cx="2860945" cy="10254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1929253" y="1958309"/>
            <a:ext cx="123554" cy="281879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>
            <a:off x="2061352" y="4675356"/>
            <a:ext cx="2018823" cy="10174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>
            <a:off x="3953983" y="2933760"/>
            <a:ext cx="106381" cy="174159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iley Face 36">
            <a:hlinkHover r:id="" action="ppaction://hlinkshowjump?jump=lastslide"/>
          </p:cNvPr>
          <p:cNvSpPr/>
          <p:nvPr/>
        </p:nvSpPr>
        <p:spPr>
          <a:xfrm>
            <a:off x="2409110" y="3340799"/>
            <a:ext cx="1170774" cy="115489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triped Right Arrow 37"/>
          <p:cNvSpPr/>
          <p:nvPr/>
        </p:nvSpPr>
        <p:spPr>
          <a:xfrm>
            <a:off x="1622513" y="5815891"/>
            <a:ext cx="3384135" cy="573393"/>
          </a:xfrm>
          <a:prstGeom prst="stripedRight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4-Point Star 38">
            <a:hlinkHover r:id="" action="ppaction://hlinkshowjump?jump=nextslide"/>
          </p:cNvPr>
          <p:cNvSpPr/>
          <p:nvPr/>
        </p:nvSpPr>
        <p:spPr>
          <a:xfrm>
            <a:off x="5109198" y="1997472"/>
            <a:ext cx="851494" cy="760315"/>
          </a:xfrm>
          <a:prstGeom prst="star4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Plus 39">
            <a:hlinkHover r:id="" action="ppaction://hlinkshowjump?jump=nextslide"/>
          </p:cNvPr>
          <p:cNvSpPr/>
          <p:nvPr/>
        </p:nvSpPr>
        <p:spPr>
          <a:xfrm>
            <a:off x="5112684" y="3134357"/>
            <a:ext cx="851328" cy="944974"/>
          </a:xfrm>
          <a:prstGeom prst="mathPlus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>
            <a:off x="2168889" y="1162228"/>
            <a:ext cx="148264" cy="46097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9753" y="1499425"/>
            <a:ext cx="146317" cy="457240"/>
          </a:xfrm>
          <a:prstGeom prst="rect">
            <a:avLst/>
          </a:prstGeom>
        </p:spPr>
      </p:pic>
      <p:pic>
        <p:nvPicPr>
          <p:cNvPr id="44" name="Picture 4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2404" y="1165958"/>
            <a:ext cx="146317" cy="457240"/>
          </a:xfrm>
          <a:prstGeom prst="rect">
            <a:avLst/>
          </a:prstGeom>
        </p:spPr>
      </p:pic>
      <p:pic>
        <p:nvPicPr>
          <p:cNvPr id="45" name="Picture 4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5961" y="1516635"/>
            <a:ext cx="146317" cy="457240"/>
          </a:xfrm>
          <a:prstGeom prst="rect">
            <a:avLst/>
          </a:prstGeom>
        </p:spPr>
      </p:pic>
      <p:sp>
        <p:nvSpPr>
          <p:cNvPr id="42" name="Striped Right Arrow 41"/>
          <p:cNvSpPr/>
          <p:nvPr/>
        </p:nvSpPr>
        <p:spPr>
          <a:xfrm rot="5400000">
            <a:off x="-524766" y="2947745"/>
            <a:ext cx="4136667" cy="806564"/>
          </a:xfrm>
          <a:prstGeom prst="stripedRight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triped Right Arrow 45"/>
          <p:cNvSpPr/>
          <p:nvPr/>
        </p:nvSpPr>
        <p:spPr>
          <a:xfrm>
            <a:off x="1998941" y="4787199"/>
            <a:ext cx="2791475" cy="699181"/>
          </a:xfrm>
          <a:prstGeom prst="stripedRight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32-Point Star 46"/>
          <p:cNvSpPr/>
          <p:nvPr/>
        </p:nvSpPr>
        <p:spPr>
          <a:xfrm>
            <a:off x="3892216" y="2116901"/>
            <a:ext cx="916813" cy="833364"/>
          </a:xfrm>
          <a:prstGeom prst="star32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99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85185E-6 L 0.00018 -0.0546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3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7.40741E-7 L 0.00086 0.0502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25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33333E-6 L 0.00018 -0.0530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66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40741E-7 L -0.00607 0.0486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243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10" presetClass="exit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0" grpId="0" animBg="1"/>
      <p:bldP spid="22" grpId="0" animBg="1"/>
      <p:bldP spid="23" grpId="0" animBg="1"/>
      <p:bldP spid="24" grpId="0" animBg="1"/>
      <p:bldP spid="30" grpId="0" animBg="1"/>
      <p:bldP spid="39" grpId="0" animBg="1"/>
      <p:bldP spid="40" grpId="0" animBg="1"/>
      <p:bldP spid="41" grpId="0" animBg="1"/>
      <p:bldP spid="47" grpId="1" animBg="1"/>
      <p:bldP spid="47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previousslide"/>
          </p:cNvPr>
          <p:cNvSpPr/>
          <p:nvPr/>
        </p:nvSpPr>
        <p:spPr>
          <a:xfrm>
            <a:off x="8050138" y="230736"/>
            <a:ext cx="940038" cy="7776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 Again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NOT IN MY HOUSE!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HAHAHAHAHA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91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lastslideviewed"/>
          </p:cNvPr>
          <p:cNvSpPr/>
          <p:nvPr/>
        </p:nvSpPr>
        <p:spPr>
          <a:xfrm>
            <a:off x="8050138" y="230736"/>
            <a:ext cx="940038" cy="7776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 Again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3106" y="3452501"/>
            <a:ext cx="82381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B050"/>
                </a:solidFill>
              </a:rPr>
              <a:t>GREAT JOB </a:t>
            </a:r>
            <a:endParaRPr lang="en-US" sz="4000" dirty="0">
              <a:solidFill>
                <a:srgbClr val="00B05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05" y="773483"/>
            <a:ext cx="3042751" cy="1747526"/>
          </a:xfrm>
          <a:prstGeom prst="rect">
            <a:avLst/>
          </a:prstGeom>
        </p:spPr>
      </p:pic>
      <p:sp>
        <p:nvSpPr>
          <p:cNvPr id="7" name="AutoShape 2" descr="Image result for winner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4284" y="773483"/>
            <a:ext cx="2453088" cy="1747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68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</TotalTime>
  <Words>21</Words>
  <Application>Microsoft Office PowerPoint</Application>
  <PresentationFormat>Letter Paper (8.5x11 in)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NOT IN MY HOUSE!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Armando Ruiz</dc:creator>
  <cp:lastModifiedBy>Armando Ruiz</cp:lastModifiedBy>
  <cp:revision>15</cp:revision>
  <dcterms:created xsi:type="dcterms:W3CDTF">2015-03-10T19:50:46Z</dcterms:created>
  <dcterms:modified xsi:type="dcterms:W3CDTF">2015-03-16T20:13:22Z</dcterms:modified>
</cp:coreProperties>
</file>