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5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98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52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1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2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62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7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04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3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5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87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DF316-8F03-46E6-8EBE-524B3FE8E2F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4CFC7-9688-4339-9F21-E3F0A3FB0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71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252549" y="5651864"/>
            <a:ext cx="1454332" cy="531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8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78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130629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9013371" y="0"/>
            <a:ext cx="130629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2390503" y="4119153"/>
            <a:ext cx="74023" cy="273884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flipH="1">
            <a:off x="3056706" y="122304"/>
            <a:ext cx="47852" cy="49112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252549" y="1236617"/>
            <a:ext cx="2821577" cy="14804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10800000">
            <a:off x="3074126" y="5399314"/>
            <a:ext cx="2821577" cy="8926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19691817" flipV="1">
            <a:off x="6806198" y="4596538"/>
            <a:ext cx="738229" cy="17625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flipH="1">
            <a:off x="6041570" y="69669"/>
            <a:ext cx="84905" cy="541890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3086486" y="2207134"/>
            <a:ext cx="2821577" cy="14804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4167161" y="18763"/>
            <a:ext cx="186072" cy="196656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flipH="1">
            <a:off x="7442566" y="1384663"/>
            <a:ext cx="84905" cy="548857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flipH="1">
            <a:off x="6041571" y="5651864"/>
            <a:ext cx="84904" cy="12213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130629" y="2858588"/>
            <a:ext cx="2780209" cy="1658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6272344" y="5162004"/>
            <a:ext cx="1170222" cy="23731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6116682" y="3061063"/>
            <a:ext cx="780507" cy="1785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6506935" y="3239589"/>
            <a:ext cx="47897" cy="12366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</a:t>
            </a:r>
            <a:endParaRPr lang="en-US" dirty="0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6509113" y="4746171"/>
            <a:ext cx="45719" cy="56388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e 19">
            <a:hlinkHover r:id="" action="ppaction://hlinkshowjump?jump=nextslide"/>
          </p:cNvPr>
          <p:cNvSpPr/>
          <p:nvPr/>
        </p:nvSpPr>
        <p:spPr>
          <a:xfrm>
            <a:off x="6169059" y="931590"/>
            <a:ext cx="1019993" cy="1053737"/>
          </a:xfrm>
          <a:prstGeom prst="pi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7442566" y="69669"/>
            <a:ext cx="92888" cy="11070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flipH="1">
            <a:off x="5163244" y="122304"/>
            <a:ext cx="45719" cy="186886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6069168" y="200296"/>
            <a:ext cx="1153859" cy="8953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>
            <a:hlinkHover r:id="" action="ppaction://hlinkshowjump?jump=nextslide"/>
          </p:cNvPr>
          <p:cNvSpPr/>
          <p:nvPr/>
        </p:nvSpPr>
        <p:spPr>
          <a:xfrm>
            <a:off x="4319450" y="2751228"/>
            <a:ext cx="611778" cy="677772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>
            <a:hlinkHover r:id="" action="ppaction://hlinkshowjump?jump=nextslide"/>
          </p:cNvPr>
          <p:cNvSpPr/>
          <p:nvPr/>
        </p:nvSpPr>
        <p:spPr>
          <a:xfrm>
            <a:off x="3321773" y="2586217"/>
            <a:ext cx="611778" cy="677772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>
            <a:hlinkHover r:id="" action="ppaction://hlinkshowjump?jump=nextslide"/>
          </p:cNvPr>
          <p:cNvSpPr/>
          <p:nvPr/>
        </p:nvSpPr>
        <p:spPr>
          <a:xfrm>
            <a:off x="3317621" y="3441381"/>
            <a:ext cx="611778" cy="677772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ightning Bolt 26"/>
          <p:cNvSpPr/>
          <p:nvPr/>
        </p:nvSpPr>
        <p:spPr>
          <a:xfrm>
            <a:off x="5077637" y="2512464"/>
            <a:ext cx="615593" cy="1117285"/>
          </a:xfrm>
          <a:prstGeom prst="lightningBol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 Arrow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257868" y="6089468"/>
            <a:ext cx="365642" cy="533524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486683" y="5554766"/>
            <a:ext cx="218969" cy="53470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744679" y="5554766"/>
            <a:ext cx="183688" cy="47253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>
            <a:hlinkHover r:id="" action="ppaction://hlinkshowjump?jump=nextslide"/>
          </p:cNvPr>
          <p:cNvSpPr/>
          <p:nvPr/>
        </p:nvSpPr>
        <p:spPr>
          <a:xfrm>
            <a:off x="3993036" y="5554766"/>
            <a:ext cx="175851" cy="53470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251029" y="5554765"/>
            <a:ext cx="190487" cy="53470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41516" y="5587952"/>
            <a:ext cx="160618" cy="439344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739514" y="5624044"/>
            <a:ext cx="283879" cy="46542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Down Arrow 35">
            <a:hlinkHover r:id="" action="ppaction://hlinkshowjump?jump=nextslide"/>
          </p:cNvPr>
          <p:cNvSpPr/>
          <p:nvPr/>
        </p:nvSpPr>
        <p:spPr>
          <a:xfrm>
            <a:off x="5062071" y="5553791"/>
            <a:ext cx="146891" cy="53567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244458" y="5577066"/>
            <a:ext cx="207481" cy="67741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>
            <a:hlinkHover r:id="" action="ppaction://hlinkshowjump?jump=nextslide"/>
          </p:cNvPr>
          <p:cNvSpPr/>
          <p:nvPr/>
        </p:nvSpPr>
        <p:spPr>
          <a:xfrm>
            <a:off x="5517960" y="5582274"/>
            <a:ext cx="211387" cy="636559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Up Arrow 3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572858" y="6254478"/>
            <a:ext cx="258854" cy="360439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Up Arrow 3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881505" y="6262552"/>
            <a:ext cx="265615" cy="360439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Up Arrow 40">
            <a:hlinkHover r:id="" action="ppaction://hlinkshowjump?jump=nextslide"/>
          </p:cNvPr>
          <p:cNvSpPr/>
          <p:nvPr/>
        </p:nvSpPr>
        <p:spPr>
          <a:xfrm>
            <a:off x="4230516" y="6089468"/>
            <a:ext cx="186336" cy="563886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Up Arrow 42">
            <a:hlinkHover r:id="" action="ppaction://hlinkshowjump?jump=nextslide"/>
          </p:cNvPr>
          <p:cNvSpPr/>
          <p:nvPr/>
        </p:nvSpPr>
        <p:spPr>
          <a:xfrm>
            <a:off x="4484914" y="6408299"/>
            <a:ext cx="136826" cy="360439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Up Arrow 4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683816" y="6218833"/>
            <a:ext cx="227525" cy="447791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Up Arrow 4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058757" y="6302911"/>
            <a:ext cx="164807" cy="465828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Up Arrow 46">
            <a:hlinkHover r:id="" action="ppaction://hlinkshowjump?jump=nextslide"/>
          </p:cNvPr>
          <p:cNvSpPr/>
          <p:nvPr/>
        </p:nvSpPr>
        <p:spPr>
          <a:xfrm>
            <a:off x="5315052" y="6302912"/>
            <a:ext cx="141665" cy="496478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Up Arrow 4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513954" y="6312531"/>
            <a:ext cx="318065" cy="482606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>
            <a:off x="5013663" y="2283902"/>
            <a:ext cx="74023" cy="273884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>
            <a:off x="833994" y="4086782"/>
            <a:ext cx="129242" cy="9805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>
            <a:off x="4624496" y="3591932"/>
            <a:ext cx="45719" cy="160663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>
            <a:off x="115574" y="5067299"/>
            <a:ext cx="1704230" cy="21336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flipV="1">
            <a:off x="1969215" y="5071567"/>
            <a:ext cx="498033" cy="18087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>
            <a:off x="7512349" y="1590901"/>
            <a:ext cx="1331212" cy="12680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>
            <a:off x="7785465" y="2462641"/>
            <a:ext cx="1287485" cy="1235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7522029" y="2917371"/>
            <a:ext cx="1058095" cy="14369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>
            <a:off x="7713739" y="3331154"/>
            <a:ext cx="1312810" cy="14792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7477846" y="3824278"/>
            <a:ext cx="1312810" cy="14369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7725054" y="4242291"/>
            <a:ext cx="1315973" cy="13536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>
            <a:off x="7456933" y="4651973"/>
            <a:ext cx="1424940" cy="1192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7651085" y="5079329"/>
            <a:ext cx="1424940" cy="1192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>
            <a:off x="7533052" y="5564426"/>
            <a:ext cx="1310509" cy="9915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>
            <a:off x="7657673" y="5908060"/>
            <a:ext cx="1424940" cy="1192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>
            <a:off x="6289093" y="2112337"/>
            <a:ext cx="1166946" cy="12576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Hover r:id="" action="ppaction://hlinkshowjump?jump=nextslide"/>
          </p:cNvPr>
          <p:cNvSpPr/>
          <p:nvPr/>
        </p:nvSpPr>
        <p:spPr>
          <a:xfrm>
            <a:off x="6097089" y="438130"/>
            <a:ext cx="1021831" cy="12166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758024" y="3309764"/>
            <a:ext cx="2344554" cy="2102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>
            <a:off x="115238" y="3977347"/>
            <a:ext cx="2053735" cy="14180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320273" y="1335867"/>
            <a:ext cx="152774" cy="123738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996763" y="1495514"/>
            <a:ext cx="126311" cy="137604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067" y="6015467"/>
            <a:ext cx="408686" cy="777255"/>
          </a:xfrm>
          <a:prstGeom prst="rect">
            <a:avLst/>
          </a:prstGeom>
        </p:spPr>
      </p:pic>
      <p:sp>
        <p:nvSpPr>
          <p:cNvPr id="70" name="Heart 69">
            <a:hlinkHover r:id="" action="ppaction://hlinkshowjump?jump=nextslide"/>
          </p:cNvPr>
          <p:cNvSpPr/>
          <p:nvPr/>
        </p:nvSpPr>
        <p:spPr>
          <a:xfrm>
            <a:off x="111013" y="200297"/>
            <a:ext cx="647012" cy="714104"/>
          </a:xfrm>
          <a:prstGeom prst="hear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Heart 7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86008" y="3113301"/>
            <a:ext cx="223676" cy="478631"/>
          </a:xfrm>
          <a:prstGeom prst="hear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1087914" y="245064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1328036" y="6303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>
            <a:off x="1554351" y="246154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Hover r:id="" action="ppaction://hlinkshowjump?jump=nextslide"/>
          </p:cNvPr>
          <p:cNvSpPr/>
          <p:nvPr/>
        </p:nvSpPr>
        <p:spPr>
          <a:xfrm>
            <a:off x="1753822" y="-1154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>
            <a:off x="1996318" y="239616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>
            <a:off x="2189443" y="6303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Hover r:id="" action="ppaction://hlinkshowjump?jump=nextslide"/>
          </p:cNvPr>
          <p:cNvSpPr/>
          <p:nvPr/>
        </p:nvSpPr>
        <p:spPr>
          <a:xfrm>
            <a:off x="3657124" y="4395214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>
            <a:off x="2405629" y="264336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>
            <a:off x="2614806" y="18763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>
            <a:off x="2826145" y="239616"/>
            <a:ext cx="70319" cy="9853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Pie 8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096986" y="381112"/>
            <a:ext cx="1050134" cy="843824"/>
          </a:xfrm>
          <a:prstGeom prst="pi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>
            <a:off x="3005245" y="6062746"/>
            <a:ext cx="79788" cy="76853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hlinkHover r:id="" action="ppaction://hlinkshowjump?jump=nextslide"/>
          </p:cNvPr>
          <p:cNvSpPr/>
          <p:nvPr/>
        </p:nvSpPr>
        <p:spPr>
          <a:xfrm>
            <a:off x="3015346" y="5400913"/>
            <a:ext cx="76575" cy="50714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hlinkHover r:id="" action="ppaction://hlinkshowjump?jump=nextslide"/>
          </p:cNvPr>
          <p:cNvSpPr/>
          <p:nvPr/>
        </p:nvSpPr>
        <p:spPr>
          <a:xfrm rot="19691817" flipV="1">
            <a:off x="2654334" y="4343145"/>
            <a:ext cx="469105" cy="1041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Hover r:id="" action="ppaction://hlinkshowjump?jump=nextslide"/>
          </p:cNvPr>
          <p:cNvSpPr/>
          <p:nvPr/>
        </p:nvSpPr>
        <p:spPr>
          <a:xfrm flipH="1">
            <a:off x="7811966" y="477551"/>
            <a:ext cx="86042" cy="11373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hlinkHover r:id="" action="ppaction://hlinkshowjump?jump=nextslide"/>
          </p:cNvPr>
          <p:cNvSpPr/>
          <p:nvPr/>
        </p:nvSpPr>
        <p:spPr>
          <a:xfrm flipH="1">
            <a:off x="8119078" y="0"/>
            <a:ext cx="100649" cy="116311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hlinkHover r:id="" action="ppaction://hlinkshowjump?jump=nextslide"/>
          </p:cNvPr>
          <p:cNvSpPr/>
          <p:nvPr/>
        </p:nvSpPr>
        <p:spPr>
          <a:xfrm flipH="1">
            <a:off x="8418038" y="420706"/>
            <a:ext cx="70497" cy="117674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hlinkHover r:id="" action="ppaction://hlinkshowjump?jump=nextslide"/>
          </p:cNvPr>
          <p:cNvSpPr/>
          <p:nvPr/>
        </p:nvSpPr>
        <p:spPr>
          <a:xfrm>
            <a:off x="1413894" y="1371696"/>
            <a:ext cx="126311" cy="137604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Hover r:id="" action="ppaction://hlinkshowjump?jump=nextslide"/>
          </p:cNvPr>
          <p:cNvSpPr/>
          <p:nvPr/>
        </p:nvSpPr>
        <p:spPr>
          <a:xfrm>
            <a:off x="1725350" y="1495513"/>
            <a:ext cx="126311" cy="137604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hlinkHover r:id="" action="ppaction://hlinkshowjump?jump=nextslide"/>
          </p:cNvPr>
          <p:cNvSpPr/>
          <p:nvPr/>
        </p:nvSpPr>
        <p:spPr>
          <a:xfrm>
            <a:off x="2012537" y="1375879"/>
            <a:ext cx="126311" cy="137604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>
            <a:off x="2405144" y="1502107"/>
            <a:ext cx="126311" cy="137604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hlinkHover r:id="" action="ppaction://hlinkshowjump?jump=nextslide"/>
          </p:cNvPr>
          <p:cNvSpPr/>
          <p:nvPr/>
        </p:nvSpPr>
        <p:spPr>
          <a:xfrm>
            <a:off x="628798" y="1492327"/>
            <a:ext cx="126311" cy="137604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hlinkHover r:id="" action="ppaction://hlinkshowjump?jump=nextslide"/>
          </p:cNvPr>
          <p:cNvSpPr/>
          <p:nvPr/>
        </p:nvSpPr>
        <p:spPr>
          <a:xfrm>
            <a:off x="7549512" y="1707713"/>
            <a:ext cx="71770" cy="9805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hlinkHover r:id="" action="ppaction://hlinkshowjump?jump=nextslide"/>
          </p:cNvPr>
          <p:cNvSpPr/>
          <p:nvPr/>
        </p:nvSpPr>
        <p:spPr>
          <a:xfrm>
            <a:off x="4554520" y="375628"/>
            <a:ext cx="194618" cy="183150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9545" y="5602657"/>
            <a:ext cx="922501" cy="1079746"/>
          </a:xfrm>
          <a:prstGeom prst="rect">
            <a:avLst/>
          </a:prstGeom>
        </p:spPr>
      </p:pic>
      <p:pic>
        <p:nvPicPr>
          <p:cNvPr id="97" name="Picture 9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1012" y="6117064"/>
            <a:ext cx="434611" cy="50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6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7.40741E-7 L 2.77778E-6 7.40741E-7 C -0.00278 0.00047 -0.00556 0.0007 -0.00834 0.00116 C -0.00938 0.00139 -0.01025 0.00209 -0.01111 0.00255 C -0.01233 0.00301 -0.01372 0.00347 -0.01493 0.00371 C -0.01893 0.00463 -0.02223 0.00486 -0.02605 0.00625 C -0.02795 0.00695 -0.02986 0.00787 -0.03177 0.0088 C -0.03264 0.00903 -0.03368 0.00926 -0.03455 0.00996 L -0.03733 0.0125 C -0.03802 0.01366 -0.03837 0.01505 -0.03924 0.01621 C -0.03993 0.01736 -0.04132 0.01759 -0.04202 0.01875 C -0.04341 0.02084 -0.04445 0.02361 -0.04566 0.02616 L -0.04757 0.02986 C -0.04723 0.03287 -0.04757 0.03611 -0.0467 0.03866 C -0.04618 0.03982 -0.0448 0.03959 -0.04393 0.03982 C -0.04271 0.04028 -0.04132 0.04074 -0.04011 0.04121 C -0.03195 0.04422 -0.04462 0.04167 -0.02518 0.04375 C -0.02396 0.04398 -0.02275 0.04468 -0.02136 0.04491 C -0.01198 0.04722 -0.01789 0.04491 -0.01216 0.04746 C -0.00452 0.04722 0.01909 0.05579 0.03003 0.04375 C 0.0309 0.04259 0.03177 0.04121 0.03281 0.03982 C 0.03333 0.0375 0.03472 0.03496 0.03455 0.03241 C 0.03437 0.01875 0.0342 0.00486 0.03368 -0.00879 C 0.03368 -0.01018 0.03298 -0.01134 0.03281 -0.0125 C 0.03246 -0.01412 0.03246 -0.01597 0.03177 -0.01759 C 0.03055 -0.02083 0.02777 -0.02616 0.02534 -0.0287 C 0.02343 -0.03055 0.02187 -0.03287 0.01961 -0.03379 C 0.01875 -0.03403 0.0177 -0.03449 0.01684 -0.03495 C 0.01562 -0.03565 0.01441 -0.0368 0.01319 -0.0375 C 0.00764 -0.04051 0.00868 -0.03935 0.00382 -0.0412 C -0.00261 -0.04375 0.00555 -0.04143 -0.00469 -0.04375 C -0.02448 -0.04259 -0.02223 -0.04815 -0.03073 -0.04004 C -0.03212 -0.03866 -0.03334 -0.0375 -0.03455 -0.03611 C -0.03959 -0.02616 -0.03299 -0.03819 -0.03924 -0.03009 C -0.04219 -0.02592 -0.04184 -0.02453 -0.04393 -0.01991 C -0.04653 -0.01366 -0.04688 -0.01643 -0.04948 -0.00625 C -0.05105 0.00023 -0.04983 -0.0037 -0.05417 0.00486 L -0.05608 0.0088 C -0.05799 0.01667 -0.05973 0.02037 -0.05695 0.02986 C -0.05539 0.03519 -0.04653 0.03727 -0.04393 0.0375 C -0.02743 0.03843 -0.01077 0.0382 0.00573 0.03866 L 0.02152 0.0375 C 0.02413 0.03634 0.02534 0.03241 0.02708 0.02986 L 0.03003 0.02616 L 0.0309 0.02246 L 0.03177 0.0125 L 0.03281 0.01111 L 0.02621 0.01991 L 0.0309 0.01111 " pathEditMode="relative" ptsTypes="AAAAAAAAAAAAAAAAAAAAAAAAAAAAAAAAAAAAAAAAAAAAAAAAA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L -1.38889E-6 0.00023 C -0.00278 0.00046 -0.00555 0.00069 -0.00833 0.00116 C -0.00937 0.00139 -0.01024 0.00208 -0.01111 0.00255 C -0.01232 0.00301 -0.01371 0.00347 -0.01493 0.0037 C -0.01892 0.00463 -0.02222 0.00486 -0.02604 0.00625 C -0.02795 0.00694 -0.02986 0.00787 -0.03177 0.0088 C -0.03264 0.00903 -0.03368 0.00926 -0.03455 0.00995 L -0.03732 0.0125 C -0.03802 0.01366 -0.03837 0.01505 -0.03923 0.0162 C -0.03993 0.01736 -0.04132 0.01759 -0.04201 0.01875 C -0.0434 0.02083 -0.04444 0.02361 -0.04566 0.02616 L -0.04757 0.02986 C -0.04722 0.03287 -0.04757 0.03611 -0.0467 0.03866 C -0.04618 0.03981 -0.04479 0.03958 -0.04392 0.03981 C -0.04271 0.04028 -0.04132 0.04074 -0.0401 0.0412 C -0.03194 0.04421 -0.04462 0.04167 -0.02517 0.04375 C -0.02396 0.04398 -0.02274 0.04467 -0.02135 0.04491 C -0.01198 0.04722 -0.01788 0.04491 -0.01215 0.04745 C -0.00451 0.04722 0.0191 0.05579 0.03004 0.04375 C 0.0309 0.04259 0.03177 0.0412 0.03281 0.03981 C 0.03333 0.0375 0.03472 0.03495 0.03455 0.03241 C 0.03438 0.01875 0.0342 0.00486 0.03368 -0.0088 C 0.03368 -0.01019 0.03299 -0.01134 0.03281 -0.0125 C 0.03247 -0.01412 0.03247 -0.01597 0.03177 -0.01759 C 0.03056 -0.02083 0.02778 -0.02616 0.02535 -0.0287 C 0.02344 -0.03056 0.02188 -0.03287 0.01962 -0.0338 C 0.01875 -0.03403 0.01771 -0.03449 0.01684 -0.03495 C 0.01563 -0.03565 0.01441 -0.03681 0.0132 -0.0375 C 0.00764 -0.04051 0.00868 -0.03935 0.00382 -0.0412 C -0.0026 -0.04375 0.00556 -0.04144 -0.00469 -0.04375 C -0.02448 -0.04259 -0.02222 -0.04815 -0.03073 -0.04005 C -0.03212 -0.03866 -0.03333 -0.0375 -0.03455 -0.03611 C -0.03958 -0.02616 -0.03298 -0.0382 -0.03923 -0.03009 C -0.04219 -0.02593 -0.04184 -0.02454 -0.04392 -0.01991 C -0.04653 -0.01366 -0.04687 -0.01644 -0.04948 -0.00625 C -0.05104 0.00023 -0.04982 -0.0037 -0.05417 0.00486 L -0.05607 0.0088 C -0.05798 0.01667 -0.05972 0.02037 -0.05694 0.02986 C -0.05538 0.03518 -0.04653 0.03727 -0.04392 0.0375 C -0.02743 0.03842 -0.01076 0.03819 0.00573 0.03866 L 0.02153 0.0375 C 0.02413 0.03634 0.02535 0.03241 0.02708 0.02986 L 0.03004 0.02616 L 0.0309 0.02245 L 0.03177 0.0125 L 0.03281 0.01111 L 0.02622 0.01991 L 0.0309 0.01111 " pathEditMode="relative" rAng="0" ptsTypes="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25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L -0.00209 -0.1152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576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1319 L -0.00208 0.149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59259E-6 L -5.55556E-7 0.00023 C -0.00278 0.00046 -0.00555 0.00069 -0.00833 0.00115 C -0.00937 0.00139 -0.01024 0.00208 -0.01111 0.00254 C -0.01233 0.00301 -0.01371 0.00347 -0.01493 0.0037 C -0.01892 0.00463 -0.02222 0.00486 -0.02604 0.00625 C -0.02795 0.00694 -0.02986 0.00787 -0.03177 0.00879 C -0.03264 0.00903 -0.03368 0.00926 -0.03455 0.00995 L -0.03733 0.0125 C -0.03802 0.01365 -0.03837 0.01504 -0.03924 0.0162 C -0.03993 0.01736 -0.04132 0.01759 -0.04201 0.01875 C -0.0434 0.02083 -0.04444 0.02361 -0.04566 0.02615 L -0.04757 0.02986 C -0.04722 0.03287 -0.04757 0.03611 -0.0467 0.03865 C -0.04618 0.03981 -0.04479 0.03958 -0.04392 0.03981 C -0.04271 0.04028 -0.04132 0.04074 -0.0401 0.0412 C -0.03194 0.04421 -0.04462 0.04166 -0.02517 0.04375 C -0.02396 0.04398 -0.02274 0.04467 -0.02135 0.0449 C -0.01198 0.04722 -0.01788 0.0449 -0.01215 0.04745 C -0.00451 0.04722 0.0191 0.05578 0.03004 0.04375 C 0.0309 0.04259 0.03177 0.0412 0.03281 0.03981 C 0.03333 0.0375 0.03472 0.03495 0.03455 0.0324 C 0.03438 0.01875 0.0342 0.00486 0.03368 -0.0088 C 0.03368 -0.01019 0.03299 -0.01135 0.03281 -0.0125 C 0.03247 -0.01412 0.03247 -0.01597 0.03177 -0.0176 C 0.03056 -0.02084 0.02778 -0.02616 0.02535 -0.02871 C 0.02344 -0.03056 0.02188 -0.03287 0.01962 -0.0338 C 0.01875 -0.03403 0.01771 -0.03449 0.01684 -0.03496 C 0.01563 -0.03565 0.01441 -0.03681 0.0132 -0.0375 C 0.00764 -0.04051 0.00868 -0.03935 0.00382 -0.04121 C -0.0026 -0.04375 0.00556 -0.04144 -0.00469 -0.04375 C -0.02448 -0.0426 -0.02222 -0.04815 -0.03073 -0.04005 C -0.03212 -0.03866 -0.03333 -0.0375 -0.03455 -0.03611 C -0.03958 -0.02616 -0.03299 -0.0382 -0.03924 -0.0301 C -0.04219 -0.02593 -0.04184 -0.02454 -0.04392 -0.01991 C -0.04653 -0.01366 -0.04687 -0.01644 -0.04948 -0.00625 C -0.05104 0.00023 -0.04983 -0.00371 -0.05417 0.00486 L -0.05608 0.00879 C -0.05799 0.01666 -0.05972 0.02037 -0.05694 0.02986 C -0.05538 0.03518 -0.04653 0.03727 -0.04392 0.0375 C -0.02743 0.03842 -0.01076 0.03819 0.00573 0.03865 L 0.02153 0.0375 C 0.02413 0.03634 0.02535 0.0324 0.02708 0.02986 L 0.03004 0.02615 L 0.0309 0.02245 L 0.03177 0.0125 L 0.03281 0.01111 L 0.02622 0.0199 L 0.0309 0.01111 " pathEditMode="relative" rAng="0" ptsTypes="AAAA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25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-0.01319 L -0.00209 0.14977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1319 L -0.00208 0.1497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-0.01319 L -0.00209 0.14977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132 L -0.00208 0.1497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132 L -0.00208 0.1497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1319 L -0.00208 0.1497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-0.01319 L -0.00209 0.14977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132 L -0.00208 0.1497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4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4444E-6 L -0.00208 -0.115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576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208 -0.11528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576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81481E-6 L -0.00208 -0.1152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576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-0.00209 -0.11528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576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-0.00208 -0.1152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576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-0.00208 -0.1152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576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-0.00208 -0.1152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576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L -0.00208 -0.1152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576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accel="1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5" grpId="0" animBg="1"/>
      <p:bldP spid="26" grpId="0" animBg="1"/>
      <p:bldP spid="27" grpId="0" animBg="1"/>
      <p:bldP spid="27" grpId="1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6" grpId="0" animBg="1"/>
      <p:bldP spid="47" grpId="0" animBg="1"/>
      <p:bldP spid="48" grpId="0" animBg="1"/>
      <p:bldP spid="70" grpId="0" animBg="1"/>
      <p:bldP spid="71" grpId="0" animBg="1"/>
      <p:bldP spid="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309154" y="5720231"/>
            <a:ext cx="1454332" cy="531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 could be worse, you could be a Dodgers fan!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035" y="3690392"/>
            <a:ext cx="3518262" cy="268318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&quot;No&quot; Symbol 5"/>
          <p:cNvSpPr/>
          <p:nvPr/>
        </p:nvSpPr>
        <p:spPr>
          <a:xfrm>
            <a:off x="2586446" y="3983828"/>
            <a:ext cx="3447506" cy="2096315"/>
          </a:xfrm>
          <a:prstGeom prst="noSmoking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58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firstslide"/>
          </p:cNvPr>
          <p:cNvSpPr/>
          <p:nvPr/>
        </p:nvSpPr>
        <p:spPr>
          <a:xfrm>
            <a:off x="0" y="6326778"/>
            <a:ext cx="1454332" cy="531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792403" cy="63267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8224" y="504202"/>
            <a:ext cx="17946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You Won!!!!!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6442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21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It could be worse, you could be a Dodgers fan!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Caleb Smith</dc:creator>
  <cp:lastModifiedBy>Caleb Smith</cp:lastModifiedBy>
  <cp:revision>25</cp:revision>
  <dcterms:created xsi:type="dcterms:W3CDTF">2015-03-10T19:52:08Z</dcterms:created>
  <dcterms:modified xsi:type="dcterms:W3CDTF">2015-03-17T15:53:08Z</dcterms:modified>
</cp:coreProperties>
</file>