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07CCE"/>
    <a:srgbClr val="CCCCFF"/>
    <a:srgbClr val="CCFFFF"/>
    <a:srgbClr val="E6BDF0"/>
    <a:srgbClr val="56D6F4"/>
    <a:srgbClr val="65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7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4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54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3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12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4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1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2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5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5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7A62C-17D9-4A60-BA2A-DC37125A6689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ABE30-1CF1-4CAF-A10A-D01CFB33C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07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rt 5">
            <a:hlinkClick r:id="" action="ppaction://hlinkshowjump?jump=nextslide"/>
          </p:cNvPr>
          <p:cNvSpPr/>
          <p:nvPr/>
        </p:nvSpPr>
        <p:spPr>
          <a:xfrm>
            <a:off x="495656" y="5375304"/>
            <a:ext cx="1358782" cy="1196411"/>
          </a:xfrm>
          <a:prstGeom prst="heart">
            <a:avLst/>
          </a:prstGeom>
          <a:gradFill flip="none" rotWithShape="1">
            <a:gsLst>
              <a:gs pos="0">
                <a:srgbClr val="C07CCE">
                  <a:tint val="66000"/>
                  <a:satMod val="160000"/>
                </a:srgbClr>
              </a:gs>
              <a:gs pos="50000">
                <a:srgbClr val="C07CCE">
                  <a:tint val="44500"/>
                  <a:satMod val="160000"/>
                </a:srgbClr>
              </a:gs>
              <a:gs pos="100000">
                <a:srgbClr val="C07CC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♥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5656" y="411983"/>
            <a:ext cx="83247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CCFF"/>
                </a:solidFill>
              </a:rPr>
              <a:t>My First Maze ♥</a:t>
            </a:r>
            <a:endParaRPr lang="en-US" sz="9600" dirty="0">
              <a:solidFill>
                <a:srgbClr val="FFCC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511" y="1830918"/>
            <a:ext cx="4587317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6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rt 5"/>
          <p:cNvSpPr/>
          <p:nvPr/>
        </p:nvSpPr>
        <p:spPr>
          <a:xfrm>
            <a:off x="495656" y="5375304"/>
            <a:ext cx="1358782" cy="1196411"/>
          </a:xfrm>
          <a:prstGeom prst="heart">
            <a:avLst/>
          </a:prstGeom>
          <a:gradFill flip="none" rotWithShape="1">
            <a:gsLst>
              <a:gs pos="0">
                <a:srgbClr val="C07CCE">
                  <a:tint val="66000"/>
                  <a:satMod val="160000"/>
                </a:srgbClr>
              </a:gs>
              <a:gs pos="50000">
                <a:srgbClr val="C07CCE">
                  <a:tint val="44500"/>
                  <a:satMod val="160000"/>
                </a:srgbClr>
              </a:gs>
              <a:gs pos="100000">
                <a:srgbClr val="C07CC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0" y="0"/>
            <a:ext cx="239282" cy="6858000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Rectangle 7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239280" y="4942852"/>
            <a:ext cx="1204957" cy="170916"/>
          </a:xfrm>
          <a:prstGeom prst="rect">
            <a:avLst/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246401" y="3071279"/>
            <a:ext cx="1204957" cy="170916"/>
          </a:xfrm>
          <a:prstGeom prst="rect">
            <a:avLst/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1072853" y="3558359"/>
            <a:ext cx="1204957" cy="170916"/>
          </a:xfrm>
          <a:prstGeom prst="rect">
            <a:avLst/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246401" y="4007065"/>
            <a:ext cx="1204957" cy="170916"/>
          </a:xfrm>
          <a:prstGeom prst="rect">
            <a:avLst/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1079974" y="4481768"/>
            <a:ext cx="1204957" cy="170916"/>
          </a:xfrm>
          <a:prstGeom prst="rect">
            <a:avLst/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1153682" y="2635221"/>
            <a:ext cx="1131247" cy="158268"/>
          </a:xfrm>
          <a:prstGeom prst="rect">
            <a:avLst/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>
            <a:hlinkHover r:id="" action="ppaction://hlinkshowjump?jump=lastslide"/>
          </p:cNvPr>
          <p:cNvSpPr/>
          <p:nvPr/>
        </p:nvSpPr>
        <p:spPr>
          <a:xfrm>
            <a:off x="1451359" y="429905"/>
            <a:ext cx="589064" cy="569502"/>
          </a:xfrm>
          <a:prstGeom prst="star5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lastslide"/>
          </p:cNvPr>
          <p:cNvSpPr/>
          <p:nvPr/>
        </p:nvSpPr>
        <p:spPr>
          <a:xfrm>
            <a:off x="2284929" y="1019666"/>
            <a:ext cx="239282" cy="5838334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 rot="5400000">
            <a:off x="4561314" y="-4337465"/>
            <a:ext cx="239282" cy="8904722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 rot="5400000">
            <a:off x="5252927" y="-1956412"/>
            <a:ext cx="239282" cy="5765843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lastslide"/>
          </p:cNvPr>
          <p:cNvSpPr/>
          <p:nvPr/>
        </p:nvSpPr>
        <p:spPr>
          <a:xfrm>
            <a:off x="3021734" y="227314"/>
            <a:ext cx="236542" cy="252256"/>
          </a:xfrm>
          <a:prstGeom prst="rect">
            <a:avLst/>
          </a:prstGeom>
          <a:solidFill>
            <a:srgbClr val="CCFFFF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8035440" y="827663"/>
            <a:ext cx="239282" cy="5076653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84929" y="806868"/>
            <a:ext cx="204717" cy="212798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>
            <a:hlinkHover r:id="" action="ppaction://hlinkshowjump?jump=lastslide"/>
          </p:cNvPr>
          <p:cNvSpPr/>
          <p:nvPr/>
        </p:nvSpPr>
        <p:spPr>
          <a:xfrm>
            <a:off x="982694" y="1064992"/>
            <a:ext cx="576023" cy="536098"/>
          </a:xfrm>
          <a:prstGeom prst="star5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>
            <a:hlinkHover r:id="" action="ppaction://hlinkshowjump?jump=lastslide"/>
          </p:cNvPr>
          <p:cNvSpPr/>
          <p:nvPr/>
        </p:nvSpPr>
        <p:spPr>
          <a:xfrm>
            <a:off x="352208" y="1719231"/>
            <a:ext cx="673223" cy="557729"/>
          </a:xfrm>
          <a:prstGeom prst="star5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1510464" y="1751900"/>
            <a:ext cx="632165" cy="568720"/>
          </a:xfrm>
          <a:prstGeom prst="star5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>
            <a:hlinkHover r:id="" action="ppaction://hlinkshowjump?jump=lastslide"/>
          </p:cNvPr>
          <p:cNvSpPr/>
          <p:nvPr/>
        </p:nvSpPr>
        <p:spPr>
          <a:xfrm>
            <a:off x="415392" y="479568"/>
            <a:ext cx="586743" cy="492163"/>
          </a:xfrm>
          <a:prstGeom prst="star5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lastslide"/>
          </p:cNvPr>
          <p:cNvSpPr/>
          <p:nvPr/>
        </p:nvSpPr>
        <p:spPr>
          <a:xfrm>
            <a:off x="4408659" y="227313"/>
            <a:ext cx="234713" cy="266787"/>
          </a:xfrm>
          <a:prstGeom prst="rect">
            <a:avLst/>
          </a:prstGeom>
          <a:solidFill>
            <a:srgbClr val="CCFFFF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lastslide"/>
          </p:cNvPr>
          <p:cNvSpPr/>
          <p:nvPr/>
        </p:nvSpPr>
        <p:spPr>
          <a:xfrm>
            <a:off x="3687755" y="227313"/>
            <a:ext cx="271680" cy="252256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lastslide"/>
          </p:cNvPr>
          <p:cNvSpPr/>
          <p:nvPr/>
        </p:nvSpPr>
        <p:spPr>
          <a:xfrm>
            <a:off x="5132459" y="237041"/>
            <a:ext cx="244702" cy="257059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lastslide"/>
          </p:cNvPr>
          <p:cNvSpPr/>
          <p:nvPr/>
        </p:nvSpPr>
        <p:spPr>
          <a:xfrm>
            <a:off x="5779138" y="243400"/>
            <a:ext cx="228019" cy="236169"/>
          </a:xfrm>
          <a:prstGeom prst="rect">
            <a:avLst/>
          </a:prstGeom>
          <a:solidFill>
            <a:srgbClr val="CCFFFF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lastslide"/>
          </p:cNvPr>
          <p:cNvSpPr/>
          <p:nvPr/>
        </p:nvSpPr>
        <p:spPr>
          <a:xfrm>
            <a:off x="6389195" y="228869"/>
            <a:ext cx="216704" cy="250700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lastslide"/>
          </p:cNvPr>
          <p:cNvSpPr/>
          <p:nvPr/>
        </p:nvSpPr>
        <p:spPr>
          <a:xfrm>
            <a:off x="7541550" y="243400"/>
            <a:ext cx="238008" cy="236169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lastslide"/>
          </p:cNvPr>
          <p:cNvSpPr/>
          <p:nvPr/>
        </p:nvSpPr>
        <p:spPr>
          <a:xfrm>
            <a:off x="6926979" y="243400"/>
            <a:ext cx="260034" cy="236169"/>
          </a:xfrm>
          <a:prstGeom prst="rect">
            <a:avLst/>
          </a:prstGeom>
          <a:solidFill>
            <a:srgbClr val="CCFFFF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93" y="612472"/>
            <a:ext cx="401220" cy="386935"/>
          </a:xfrm>
          <a:prstGeom prst="rect">
            <a:avLst/>
          </a:prstGeom>
        </p:spPr>
      </p:pic>
      <p:pic>
        <p:nvPicPr>
          <p:cNvPr id="5" name="Picture 4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740" y="6161933"/>
            <a:ext cx="454726" cy="341602"/>
          </a:xfrm>
          <a:prstGeom prst="rect">
            <a:avLst/>
          </a:prstGeom>
        </p:spPr>
      </p:pic>
      <p:sp>
        <p:nvSpPr>
          <p:cNvPr id="30" name="Rectangle 29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8904718" y="213775"/>
            <a:ext cx="239282" cy="6637260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 rot="5400000">
            <a:off x="5574432" y="3532296"/>
            <a:ext cx="239282" cy="6408854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rot="5400000">
            <a:off x="5591714" y="3331078"/>
            <a:ext cx="239282" cy="4888446"/>
          </a:xfrm>
          <a:prstGeom prst="rect">
            <a:avLst/>
          </a:prstGeom>
          <a:solidFill>
            <a:srgbClr val="E6BDF0"/>
          </a:solidFill>
          <a:ln>
            <a:solidFill>
              <a:srgbClr val="E6BD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2698302" y="2320620"/>
            <a:ext cx="3162319" cy="3140161"/>
          </a:xfrm>
          <a:prstGeom prst="pie">
            <a:avLst>
              <a:gd name="adj1" fmla="val 0"/>
              <a:gd name="adj2" fmla="val 16247787"/>
            </a:avLst>
          </a:prstGeom>
          <a:solidFill>
            <a:srgbClr val="CCFFFF"/>
          </a:solidFill>
          <a:ln>
            <a:solidFill>
              <a:srgbClr val="C07C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24814" y="1066102"/>
            <a:ext cx="762000" cy="876300"/>
          </a:xfrm>
          <a:prstGeom prst="rect">
            <a:avLst/>
          </a:prstGeom>
        </p:spPr>
      </p:pic>
      <p:sp>
        <p:nvSpPr>
          <p:cNvPr id="10" name="4-Point Star 9">
            <a:hlinkClick r:id="" action="ppaction://hlinkshowjump?jump=lastslide"/>
          </p:cNvPr>
          <p:cNvSpPr/>
          <p:nvPr/>
        </p:nvSpPr>
        <p:spPr>
          <a:xfrm>
            <a:off x="4444412" y="1103070"/>
            <a:ext cx="1119500" cy="1173890"/>
          </a:xfrm>
          <a:prstGeom prst="star4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-Point Star 40">
            <a:hlinkHover r:id="" action="ppaction://hlinkshowjump?jump=lastslide"/>
          </p:cNvPr>
          <p:cNvSpPr/>
          <p:nvPr/>
        </p:nvSpPr>
        <p:spPr>
          <a:xfrm>
            <a:off x="5549641" y="1719231"/>
            <a:ext cx="1119500" cy="1173890"/>
          </a:xfrm>
          <a:prstGeom prst="star4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4-Point Star 41">
            <a:hlinkHover r:id="" action="ppaction://hlinkshowjump?jump=lastslide"/>
          </p:cNvPr>
          <p:cNvSpPr/>
          <p:nvPr/>
        </p:nvSpPr>
        <p:spPr>
          <a:xfrm>
            <a:off x="6541054" y="2655250"/>
            <a:ext cx="1119500" cy="1173890"/>
          </a:xfrm>
          <a:prstGeom prst="star4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4-Point Star 42">
            <a:hlinkHover r:id="" action="ppaction://hlinkshowjump?jump=lastslide"/>
          </p:cNvPr>
          <p:cNvSpPr/>
          <p:nvPr/>
        </p:nvSpPr>
        <p:spPr>
          <a:xfrm>
            <a:off x="6712365" y="4177981"/>
            <a:ext cx="1119500" cy="1173890"/>
          </a:xfrm>
          <a:prstGeom prst="star4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38665" y="1083213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C07CCE"/>
                </a:solidFill>
              </a:rPr>
              <a:t>Click on me! ♥</a:t>
            </a:r>
            <a:endParaRPr lang="en-US" sz="1100" dirty="0">
              <a:solidFill>
                <a:srgbClr val="C07C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0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0.0066 0.05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26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0104 0.052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6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00296 0.053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26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0.00382 0.048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24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L 0.00312 0.0495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247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7 L 0.00816 0.052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261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-0.00104 0.0472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36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6 L 0.0033 0.0509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254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419 L 0.00191 0.0419 C 0.00139 0.04977 0.00087 0.05857 -4.44444E-6 0.06667 C -0.00173 0.08426 -0.00052 0.07894 -0.00277 0.08797 C -0.00243 0.09445 -0.00225 0.10116 -0.00191 0.10787 C -0.00173 0.10949 -0.00069 0.11551 -4.44444E-6 0.11783 C 0.00053 0.11922 0.00139 0.12014 0.00191 0.12153 C 0.00226 0.12269 0.00244 0.12408 0.00278 0.12523 C 0.00348 0.12709 0.00678 0.13287 0.00747 0.13403 C 0.00938 0.14445 0.00712 0.13403 0.01025 0.14283 C 0.01077 0.14398 0.01094 0.14514 0.01112 0.14653 C 0.01216 0.15047 0.01233 0.15347 0.01303 0.15764 C 0.01476 0.1801 0.01459 0.17037 0.01216 0.2051 C 0.01146 0.21343 0.00955 0.2088 0.00747 0.21991 C 0.0066 0.22431 0.00608 0.22824 0.00469 0.23241 C 0.00365 0.23588 0.00226 0.23912 0.00105 0.24236 L -0.00086 0.24746 C -0.00121 0.24954 -0.00138 0.25162 -0.00191 0.25371 C -0.00208 0.25486 -0.0026 0.25602 -0.00277 0.25741 C -0.00329 0.26227 -0.00329 0.26736 -0.00364 0.27222 C -0.00381 0.27431 -0.00434 0.27639 -0.00468 0.27847 C -0.00503 0.28102 -0.0052 0.28357 -0.00555 0.28611 C -0.00572 0.28727 -0.00625 0.28843 -0.00642 0.28982 C -0.00694 0.29213 -0.00711 0.29468 -0.00746 0.29722 C -0.00711 0.30718 -0.00729 0.31713 -0.00642 0.32709 C -0.00625 0.32894 -0.00503 0.33033 -0.00468 0.33218 C 0.00469 0.36621 -0.00868 0.32084 -0.00086 0.34699 C -0.00052 0.35047 -0.00017 0.35371 -4.44444E-6 0.35695 C 0.00053 0.3632 0.00035 0.36945 0.00105 0.3757 C 0.00139 0.37986 0.00191 0.38426 0.00278 0.3882 C 0.00313 0.38935 0.00348 0.39074 0.00382 0.3919 C 0.00712 0.40394 0.00452 0.39352 0.0066 0.40185 C 0.00869 0.41852 0.00851 0.41505 0.0066 0.44306 C 0.00643 0.44491 0.00521 0.4463 0.00469 0.44792 C 0.00434 0.44931 0.00434 0.4507 0.00382 0.45162 C 0.00157 0.45602 -0.00121 0.45996 -0.00364 0.46412 L -0.00746 0.47037 C -0.00816 0.4757 -0.0085 0.47894 -0.01024 0.48403 C -0.01059 0.48542 -0.01145 0.48658 -0.01197 0.48797 C -0.01232 0.49005 -0.01267 0.49213 -0.01302 0.49422 C -0.01319 0.49537 -0.01371 0.49653 -0.01388 0.49792 C -0.01423 0.49954 -0.01458 0.50116 -0.01475 0.50278 C -0.01458 0.50834 -0.01441 0.51366 -0.01388 0.51898 C -0.01354 0.52315 -0.0125 0.52269 -0.01111 0.52639 C -0.01076 0.52778 -0.01041 0.52894 -0.01024 0.53033 C -0.00954 0.53357 -0.0092 0.53704 -0.00833 0.54028 C -0.00798 0.54144 -0.00781 0.54283 -0.00746 0.54398 C -0.00694 0.54537 -0.00625 0.54653 -0.00555 0.54769 C -0.00329 0.56297 -0.0059 0.54722 -0.00364 0.55764 C -0.00052 0.57315 -0.00295 0.56273 -0.00086 0.5713 C -0.00069 0.57338 0.00035 0.58357 0.00105 0.58635 C 0.00139 0.58797 0.00226 0.58959 0.00278 0.59121 C 0.00556 0.61019 0.00209 0.58658 0.00469 0.60255 C 0.00504 0.60463 0.00504 0.60672 0.00556 0.6088 C 0.00608 0.61019 0.00678 0.61135 0.00747 0.6125 C 0.00869 0.62246 0.00834 0.61736 0.00834 0.62732 L -0.01475 0.50787 " pathEditMode="relative" ptsTypes="AAAAAAAAAAAAAAAAAAAAAAAAAAAAAAAAAAAAAAAAAAAAAAAAAAAAAAAAA">
                                      <p:cBhvr>
                                        <p:cTn id="32" dur="6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5 0.00046 L -0.03455 0.00069 L -0.04375 -0.00116 C -0.04566 -0.00162 -0.04931 -0.00232 -0.04931 -0.00208 C -0.05018 -0.00255 -0.05122 -0.00301 -0.05209 -0.00324 C -0.05313 -0.00394 -0.05365 -0.00463 -0.05469 -0.00509 C -0.05573 -0.00556 -0.05712 -0.00556 -0.05834 -0.00556 C -0.05938 -0.00602 -0.06024 -0.00625 -0.06111 -0.00648 C -0.06424 -0.00741 -0.06406 -0.00694 -0.06754 -0.00764 C -0.07899 -0.01042 -0.07118 -0.0088 -0.07761 -0.01088 C -0.07865 -0.01134 -0.08004 -0.01157 -0.08108 -0.01204 C -0.08212 -0.01227 -0.08281 -0.01296 -0.08386 -0.01296 C -0.08629 -0.01366 -0.08872 -0.01389 -0.09115 -0.01435 L -0.09479 -0.01482 L -0.09844 -0.01528 C -0.09948 -0.01574 -0.10018 -0.01597 -0.10104 -0.01644 C -0.1033 -0.01667 -0.10556 -0.01667 -0.10747 -0.0169 C -0.10938 -0.0169 -0.11129 -0.01736 -0.11302 -0.01736 C -0.12188 -0.01736 -0.13073 -0.01736 -0.13959 -0.0169 C -0.14045 -0.0169 -0.14115 -0.01597 -0.14219 -0.01597 C -0.14531 -0.01482 -0.14549 -0.01482 -0.14844 -0.01435 C -0.15018 -0.01343 -0.15625 -0.01065 -0.15764 -0.01042 C -0.16459 -0.00903 -0.15608 -0.01088 -0.1632 -0.0088 C -0.16406 -0.00857 -0.16511 -0.00857 -0.16597 -0.0081 C -0.16771 -0.00764 -0.16945 -0.00694 -0.17136 -0.00602 C -0.17222 -0.00556 -0.17292 -0.00532 -0.17396 -0.00509 C -0.17518 -0.00463 -0.17656 -0.0044 -0.17778 -0.00394 C -0.17882 -0.00347 -0.17934 -0.00255 -0.18038 -0.00232 C -0.18125 -0.00208 -0.18229 -0.00208 -0.18316 -0.00162 C -0.19236 0.00069 -0.17969 -0.00208 -0.19236 0.00046 L -0.19497 0.00093 C -0.19584 0.00116 -0.19688 0.00139 -0.19774 0.00162 C -0.19896 0.00162 -0.20018 0.00185 -0.20139 0.00208 C -0.2033 0.00231 -0.20504 0.00301 -0.20677 0.00324 C -0.20799 0.00347 -0.2092 0.00347 -0.21059 0.0037 C -0.21146 0.00393 -0.21215 0.00417 -0.2132 0.00417 C -0.21563 0.0044 -0.21806 0.00463 -0.22049 0.00486 C -0.2217 0.00509 -0.22292 0.00509 -0.22413 0.00532 C -0.24011 0.00671 -0.25139 0.00556 -0.26962 0.00532 C -0.27101 0.00509 -0.27188 0.0044 -0.27327 0.00417 C -0.2783 0.00301 -0.27604 0.0044 -0.28143 0.00255 C -0.28281 0.00208 -0.28386 0.00139 -0.28507 0.00093 C -0.28594 0.00069 -0.28698 0.00069 -0.28785 0.00046 C -0.28976 3.7037E-7 -0.29254 -0.00093 -0.29427 -0.00162 C -0.30122 -0.00509 -0.29288 -0.00162 -0.29965 -0.00463 C -0.30087 -0.00579 -0.30174 -0.00694 -0.30347 -0.0081 C -0.30417 -0.0088 -0.30521 -0.00926 -0.30608 -0.00995 C -0.3099 -0.0125 -0.30556 -0.01065 -0.31077 -0.0125 C -0.31389 -0.01551 -0.31163 -0.01366 -0.31788 -0.01736 C -0.32049 -0.01898 -0.32049 -0.01921 -0.32344 -0.02014 C -0.3257 -0.02083 -0.32726 -0.0213 -0.32986 -0.02199 C -0.3309 -0.02199 -0.33212 -0.02199 -0.33334 -0.02245 C -0.33524 -0.02269 -0.33698 -0.02315 -0.33889 -0.02338 C -0.33976 -0.02361 -0.34063 -0.02384 -0.34167 -0.02407 C -0.34288 -0.02431 -0.34393 -0.02431 -0.34514 -0.02454 C -0.34861 -0.02477 -0.35191 -0.02477 -0.35538 -0.02477 C -0.36563 -0.02477 -0.37604 -0.02477 -0.38629 -0.02454 C -0.38715 -0.02454 -0.38802 -0.02407 -0.38906 -0.02407 C -0.39011 -0.02384 -0.39132 -0.02361 -0.39254 -0.02338 C -0.39445 -0.02315 -0.39618 -0.02269 -0.39809 -0.02245 C -0.40816 -0.01991 -0.40399 -0.02083 -0.4099 -0.01968 C -0.41702 -0.01551 -0.40799 -0.02037 -0.41615 -0.0169 C -0.41719 -0.01644 -0.41788 -0.01574 -0.41893 -0.01528 C -0.42014 -0.01482 -0.42153 -0.01458 -0.42257 -0.01435 C -0.42361 -0.01366 -0.42431 -0.01296 -0.42535 -0.0125 C -0.42726 -0.01157 -0.42917 -0.01088 -0.43073 -0.00995 C -0.43212 -0.00903 -0.43316 -0.00833 -0.43455 -0.00764 C -0.43611 -0.00694 -0.43854 -0.00648 -0.43993 -0.00556 C -0.44097 -0.00463 -0.44167 -0.00394 -0.44254 -0.00324 C -0.44531 -0.00185 -0.44514 -0.00255 -0.44827 -0.00162 C -0.44896 -0.00162 -0.44983 -0.00093 -0.45087 -0.00046 C -0.45243 -0.00023 -0.45573 0.00023 -0.45712 0.00046 C -0.45903 0.00069 -0.46268 0.00162 -0.46268 0.00185 C -0.46823 0.00139 -0.47361 0.00139 -0.47917 0.00093 C -0.48038 0.00093 -0.48472 -0.00023 -0.48542 -0.00046 C -0.4875 -0.00162 -0.48837 -0.00347 -0.49097 -0.00394 L -0.49375 -0.00463 C -0.49549 -0.00556 -0.49827 -0.00625 -0.49913 -0.00764 C -0.49948 -0.0081 -0.49948 -0.00903 -0.5 -0.00926 C -0.50156 -0.01042 -0.50538 -0.01296 -0.50816 -0.01366 C -0.50903 -0.01389 -0.51007 -0.01412 -0.51094 -0.01435 C -0.51459 -0.01458 -0.52188 -0.01528 -0.52188 -0.01505 C -0.52934 -0.01667 -0.52656 -0.01644 -0.54097 -0.01644 C -0.54861 -0.01644 -0.55608 -0.01597 -0.56372 -0.01597 C -0.5717 -0.01273 -0.56163 -0.01644 -0.56927 -0.01435 C -0.57622 -0.01204 -0.56771 -0.01389 -0.57465 -0.0125 C -0.57552 -0.01204 -0.57639 -0.01157 -0.57743 -0.01088 C -0.57917 -0.00995 -0.58125 -0.00972 -0.58281 -0.0088 C -0.58715 -0.00602 -0.5849 -0.00694 -0.58924 -0.00602 C -0.59202 -0.00463 -0.59618 -0.00255 -0.59931 -0.00162 C -0.60035 -0.00139 -0.60174 -0.00116 -0.60295 -0.00046 C -0.60452 3.7037E-7 -0.60608 0.00046 -0.60747 0.00093 C -0.60834 0.00139 -0.6092 0.00185 -0.61024 0.00208 C -0.61198 0.00255 -0.61372 0.00301 -0.61563 0.00324 C -0.61875 0.00393 -0.61875 0.00393 -0.62205 0.00417 C -0.62361 0.0044 -0.62518 0.00463 -0.62656 0.00486 C -0.62865 0.00486 -0.6309 0.00486 -0.63281 0.00486 L -0.63212 0.00486 " pathEditMode="relative" rAng="0" ptsTypes="AAAAAAAAAAAAAAAAAAAAAAAAAAAAAAAAAAAAAAAAAAAAAAAAAAAAAAAAAAAAAAAAAAAAAAAAAAAAAAAAAAAAAAAAAAAAAAAAAA">
                                      <p:cBhvr>
                                        <p:cTn id="3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13" y="-99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8" grpId="0" animBg="1"/>
      <p:bldP spid="26" grpId="0" animBg="1"/>
      <p:bldP spid="27" grpId="0" animBg="1"/>
      <p:bldP spid="28" grpId="0" animBg="1" autoUpdateAnimBg="0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" grpId="0" animBg="1"/>
      <p:bldP spid="10" grpId="0" animBg="1"/>
      <p:bldP spid="41" grpId="0" animBg="1"/>
      <p:bldP spid="42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rt 5">
            <a:hlinkClick r:id="" action="ppaction://hlinkshowjump?jump=firstslide"/>
          </p:cNvPr>
          <p:cNvSpPr/>
          <p:nvPr/>
        </p:nvSpPr>
        <p:spPr>
          <a:xfrm>
            <a:off x="495656" y="5375304"/>
            <a:ext cx="1358782" cy="1196411"/>
          </a:xfrm>
          <a:prstGeom prst="heart">
            <a:avLst/>
          </a:prstGeom>
          <a:gradFill flip="none" rotWithShape="1">
            <a:gsLst>
              <a:gs pos="0">
                <a:srgbClr val="C07CCE">
                  <a:tint val="66000"/>
                  <a:satMod val="160000"/>
                </a:srgbClr>
              </a:gs>
              <a:gs pos="50000">
                <a:srgbClr val="C07CCE">
                  <a:tint val="44500"/>
                  <a:satMod val="160000"/>
                </a:srgbClr>
              </a:gs>
              <a:gs pos="100000">
                <a:srgbClr val="C07CC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 ♥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7887">
            <a:off x="4874438" y="90068"/>
            <a:ext cx="3424505" cy="66575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11775" y="1019758"/>
            <a:ext cx="29597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C07CCE"/>
                </a:solidFill>
              </a:rPr>
              <a:t>You </a:t>
            </a:r>
            <a:endParaRPr lang="en-US" sz="6600" dirty="0">
              <a:solidFill>
                <a:srgbClr val="C07CCE"/>
              </a:solidFill>
            </a:endParaRPr>
          </a:p>
          <a:p>
            <a:r>
              <a:rPr lang="en-US" sz="6600" dirty="0" smtClean="0">
                <a:solidFill>
                  <a:srgbClr val="C07CCE"/>
                </a:solidFill>
              </a:rPr>
              <a:t>Made It! </a:t>
            </a:r>
            <a:r>
              <a:rPr lang="en-US" sz="6600" dirty="0">
                <a:solidFill>
                  <a:srgbClr val="C07CCE"/>
                </a:solidFill>
              </a:rPr>
              <a:t>♥</a:t>
            </a:r>
          </a:p>
        </p:txBody>
      </p:sp>
    </p:spTree>
    <p:extLst>
      <p:ext uri="{BB962C8B-B14F-4D97-AF65-F5344CB8AC3E}">
        <p14:creationId xmlns:p14="http://schemas.microsoft.com/office/powerpoint/2010/main" val="74651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rt 5">
            <a:hlinkClick r:id="" action="ppaction://hlinkshowjump?jump=firstslide"/>
          </p:cNvPr>
          <p:cNvSpPr/>
          <p:nvPr/>
        </p:nvSpPr>
        <p:spPr>
          <a:xfrm>
            <a:off x="495656" y="5375304"/>
            <a:ext cx="1358782" cy="1196411"/>
          </a:xfrm>
          <a:prstGeom prst="heart">
            <a:avLst/>
          </a:prstGeom>
          <a:gradFill flip="none" rotWithShape="1">
            <a:gsLst>
              <a:gs pos="0">
                <a:srgbClr val="C07CCE">
                  <a:tint val="66000"/>
                  <a:satMod val="160000"/>
                </a:srgbClr>
              </a:gs>
              <a:gs pos="50000">
                <a:srgbClr val="C07CCE">
                  <a:tint val="44500"/>
                  <a:satMod val="160000"/>
                </a:srgbClr>
              </a:gs>
              <a:gs pos="100000">
                <a:srgbClr val="C07CCE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 ♥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772" y="391886"/>
            <a:ext cx="5151194" cy="51511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870" y="2893926"/>
            <a:ext cx="4672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C07CCE"/>
                </a:solidFill>
              </a:rPr>
              <a:t>Try again! ♥</a:t>
            </a:r>
            <a:endParaRPr lang="en-US" sz="7200" dirty="0">
              <a:solidFill>
                <a:srgbClr val="C07CC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7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27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CHRISTIE NGUYEN</dc:creator>
  <cp:lastModifiedBy>CHRISTIE NGUYEN</cp:lastModifiedBy>
  <cp:revision>23</cp:revision>
  <dcterms:created xsi:type="dcterms:W3CDTF">2014-10-02T19:51:37Z</dcterms:created>
  <dcterms:modified xsi:type="dcterms:W3CDTF">2014-10-15T20:14:44Z</dcterms:modified>
</cp:coreProperties>
</file>