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nor Bigler" initials="CB" lastIdx="1" clrIdx="0">
    <p:extLst>
      <p:ext uri="{19B8F6BF-5375-455C-9EA6-DF929625EA0E}">
        <p15:presenceInfo xmlns:p15="http://schemas.microsoft.com/office/powerpoint/2012/main" userId="S-1-5-21-2433786201-1653911975-1980775234-976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3-13T13:58:59.194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657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2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95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6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68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2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76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696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4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3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70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806D3D8-A23D-4E1D-961B-6261C3B7D07D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FEABDF9-EFA5-4CD8-B1E7-299BF263649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48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04800" y="6205537"/>
            <a:ext cx="2019300" cy="466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14450" y="1837346"/>
            <a:ext cx="63909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5400" dirty="0">
                <a:solidFill>
                  <a:prstClr val="black"/>
                </a:solidFill>
              </a:rPr>
              <a:t>Welcome to my maze </a:t>
            </a:r>
          </a:p>
          <a:p>
            <a:endParaRPr lang="en-US" sz="5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0" y="2714509"/>
            <a:ext cx="6390917" cy="32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4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9575" y="6210299"/>
            <a:ext cx="2019300" cy="46672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ne Callout 3 (Border and Accent Bar) 2">
            <a:hlinkHover r:id="rId2" action="ppaction://hlinksldjump"/>
          </p:cNvPr>
          <p:cNvSpPr/>
          <p:nvPr/>
        </p:nvSpPr>
        <p:spPr>
          <a:xfrm rot="10800000">
            <a:off x="3571874" y="2309812"/>
            <a:ext cx="1914525" cy="1790700"/>
          </a:xfrm>
          <a:prstGeom prst="accentBorderCallout3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gonal Stripe 4">
            <a:hlinkHover r:id="rId2" action="ppaction://hlinksldjump"/>
          </p:cNvPr>
          <p:cNvSpPr/>
          <p:nvPr/>
        </p:nvSpPr>
        <p:spPr>
          <a:xfrm>
            <a:off x="3571874" y="4100512"/>
            <a:ext cx="723900" cy="2762250"/>
          </a:xfrm>
          <a:prstGeom prst="diagStrip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Diagonal Stripe 6">
            <a:hlinkHover r:id="rId2" action="ppaction://hlinksldjump"/>
          </p:cNvPr>
          <p:cNvSpPr/>
          <p:nvPr/>
        </p:nvSpPr>
        <p:spPr>
          <a:xfrm>
            <a:off x="4667250" y="4100512"/>
            <a:ext cx="819149" cy="2762250"/>
          </a:xfrm>
          <a:prstGeom prst="diagStrip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lowchart: Summing Junction 7">
            <a:hlinkHover r:id="rId2" action="ppaction://hlinksldjump"/>
          </p:cNvPr>
          <p:cNvSpPr/>
          <p:nvPr/>
        </p:nvSpPr>
        <p:spPr>
          <a:xfrm>
            <a:off x="3571873" y="285750"/>
            <a:ext cx="1914526" cy="2024061"/>
          </a:xfrm>
          <a:prstGeom prst="flowChartSummingJunction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unched Tape 8">
            <a:hlinkHover r:id="rId2" action="ppaction://hlinksldjump"/>
          </p:cNvPr>
          <p:cNvSpPr/>
          <p:nvPr/>
        </p:nvSpPr>
        <p:spPr>
          <a:xfrm>
            <a:off x="0" y="0"/>
            <a:ext cx="2838450" cy="1952625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rId2" action="ppaction://hlinksldjump"/>
          </p:cNvPr>
          <p:cNvSpPr/>
          <p:nvPr/>
        </p:nvSpPr>
        <p:spPr>
          <a:xfrm>
            <a:off x="2838450" y="-1"/>
            <a:ext cx="45719" cy="640080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gonal Stripe 10">
            <a:hlinkHover r:id="rId2" action="ppaction://hlinksldjump"/>
          </p:cNvPr>
          <p:cNvSpPr/>
          <p:nvPr/>
        </p:nvSpPr>
        <p:spPr>
          <a:xfrm rot="21193467">
            <a:off x="3158267" y="2348213"/>
            <a:ext cx="546794" cy="1624014"/>
          </a:xfrm>
          <a:prstGeom prst="diagStrip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iagonal Stripe 11"/>
          <p:cNvSpPr/>
          <p:nvPr/>
        </p:nvSpPr>
        <p:spPr>
          <a:xfrm rot="10204991">
            <a:off x="5314949" y="2332526"/>
            <a:ext cx="342898" cy="1751543"/>
          </a:xfrm>
          <a:prstGeom prst="diagStrip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lowchart: Collate 12">
            <a:hlinkHover r:id="rId2" action="ppaction://hlinksldjump"/>
          </p:cNvPr>
          <p:cNvSpPr/>
          <p:nvPr/>
        </p:nvSpPr>
        <p:spPr>
          <a:xfrm>
            <a:off x="6067425" y="-1"/>
            <a:ext cx="1085850" cy="1457325"/>
          </a:xfrm>
          <a:prstGeom prst="flowChartCollat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Lightning Bolt 13">
            <a:hlinkHover r:id="rId2" action="ppaction://hlinksldjump"/>
          </p:cNvPr>
          <p:cNvSpPr/>
          <p:nvPr/>
        </p:nvSpPr>
        <p:spPr>
          <a:xfrm rot="5884335">
            <a:off x="6022412" y="1029253"/>
            <a:ext cx="2381250" cy="2457450"/>
          </a:xfrm>
          <a:prstGeom prst="lightningBol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loud Callout 15">
            <a:hlinkClick r:id="rId2" action="ppaction://hlinksldjump"/>
          </p:cNvPr>
          <p:cNvSpPr/>
          <p:nvPr/>
        </p:nvSpPr>
        <p:spPr>
          <a:xfrm rot="14582245">
            <a:off x="3113623" y="463078"/>
            <a:ext cx="657225" cy="466102"/>
          </a:xfrm>
          <a:prstGeom prst="cloudCallou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rved Left Arrow 16">
            <a:hlinkClick r:id="" action="ppaction://hlinkshowjump?jump=nextslide"/>
            <a:hlinkHover r:id="rId2" action="ppaction://hlinksldjump"/>
          </p:cNvPr>
          <p:cNvSpPr/>
          <p:nvPr/>
        </p:nvSpPr>
        <p:spPr>
          <a:xfrm>
            <a:off x="7820025" y="3790950"/>
            <a:ext cx="1143000" cy="1819275"/>
          </a:xfrm>
          <a:prstGeom prst="curvedLef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urved Right Arrow 17">
            <a:hlinkHover r:id="rId2" action="ppaction://hlinksldjump"/>
          </p:cNvPr>
          <p:cNvSpPr/>
          <p:nvPr/>
        </p:nvSpPr>
        <p:spPr>
          <a:xfrm>
            <a:off x="5857875" y="3786186"/>
            <a:ext cx="1190625" cy="1824039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Minus 18">
            <a:hlinkHover r:id="" action="ppaction://hlinkshowjump?jump=nextslide"/>
          </p:cNvPr>
          <p:cNvSpPr/>
          <p:nvPr/>
        </p:nvSpPr>
        <p:spPr>
          <a:xfrm>
            <a:off x="5747713" y="6081711"/>
            <a:ext cx="3448050" cy="109537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Self destruct switch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flipH="1">
            <a:off x="3766956" y="2497395"/>
            <a:ext cx="1474239" cy="1477328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Mwahhahaha</a:t>
            </a:r>
            <a:endParaRPr lang="en-US" dirty="0" smtClean="0"/>
          </a:p>
          <a:p>
            <a:r>
              <a:rPr lang="en-US" dirty="0" smtClean="0"/>
              <a:t>I will take over the world</a:t>
            </a:r>
            <a:endParaRPr lang="en-US" dirty="0"/>
          </a:p>
        </p:txBody>
      </p:sp>
      <p:sp>
        <p:nvSpPr>
          <p:cNvPr id="6" name="Rectangle 5">
            <a:hlinkHover r:id="rId2" action="ppaction://hlinksldjump"/>
          </p:cNvPr>
          <p:cNvSpPr/>
          <p:nvPr/>
        </p:nvSpPr>
        <p:spPr>
          <a:xfrm>
            <a:off x="0" y="0"/>
            <a:ext cx="45719" cy="686276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rId2" action="ppaction://hlinksldjump"/>
          </p:cNvPr>
          <p:cNvSpPr/>
          <p:nvPr/>
        </p:nvSpPr>
        <p:spPr>
          <a:xfrm rot="5400000">
            <a:off x="4572001" y="-4542472"/>
            <a:ext cx="45719" cy="909828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rId2" action="ppaction://hlinksldjump"/>
          </p:cNvPr>
          <p:cNvSpPr/>
          <p:nvPr/>
        </p:nvSpPr>
        <p:spPr>
          <a:xfrm>
            <a:off x="9098281" y="29529"/>
            <a:ext cx="45719" cy="684561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rId2" action="ppaction://hlinksldjump"/>
          </p:cNvPr>
          <p:cNvSpPr/>
          <p:nvPr/>
        </p:nvSpPr>
        <p:spPr>
          <a:xfrm rot="5400000">
            <a:off x="4571999" y="2303142"/>
            <a:ext cx="45719" cy="909828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3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6375687"/>
            <a:ext cx="2019300" cy="466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" name="Multiply 1">
            <a:hlinkHover r:id="" action="ppaction://hlinkshowjump?jump=nextslide"/>
          </p:cNvPr>
          <p:cNvSpPr/>
          <p:nvPr/>
        </p:nvSpPr>
        <p:spPr>
          <a:xfrm>
            <a:off x="2035745" y="530529"/>
            <a:ext cx="5286375" cy="5919787"/>
          </a:xfrm>
          <a:prstGeom prst="mathMultiply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heard you like</a:t>
            </a:r>
          </a:p>
          <a:p>
            <a:pPr algn="ctr"/>
            <a:r>
              <a:rPr lang="en-US" dirty="0" smtClean="0"/>
              <a:t>math</a:t>
            </a:r>
            <a:endParaRPr lang="en-US" dirty="0"/>
          </a:p>
        </p:txBody>
      </p:sp>
      <p:sp>
        <p:nvSpPr>
          <p:cNvPr id="5" name="Minus 4">
            <a:hlinkClick r:id="" action="ppaction://hlinkshowjump?jump=nextslide"/>
          </p:cNvPr>
          <p:cNvSpPr/>
          <p:nvPr/>
        </p:nvSpPr>
        <p:spPr>
          <a:xfrm rot="2504754">
            <a:off x="2771775" y="4876801"/>
            <a:ext cx="1933575" cy="2133600"/>
          </a:xfrm>
          <a:prstGeom prst="mathMinus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vision 5">
            <a:hlinkHover r:id="" action="ppaction://hlinkshowjump?jump=nextslide"/>
          </p:cNvPr>
          <p:cNvSpPr/>
          <p:nvPr/>
        </p:nvSpPr>
        <p:spPr>
          <a:xfrm rot="19286306">
            <a:off x="1858515" y="-23383"/>
            <a:ext cx="2538286" cy="2230218"/>
          </a:xfrm>
          <a:prstGeom prst="mathDivid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lus 6">
            <a:hlinkHover r:id="" action="ppaction://hlinkshowjump?jump=nextslide"/>
          </p:cNvPr>
          <p:cNvSpPr/>
          <p:nvPr/>
        </p:nvSpPr>
        <p:spPr>
          <a:xfrm>
            <a:off x="5170194" y="-134042"/>
            <a:ext cx="2095500" cy="1781175"/>
          </a:xfrm>
          <a:prstGeom prst="mathPlus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qual 7">
            <a:hlinkHover r:id="" action="ppaction://hlinkshowjump?jump=nextslide"/>
          </p:cNvPr>
          <p:cNvSpPr/>
          <p:nvPr/>
        </p:nvSpPr>
        <p:spPr>
          <a:xfrm rot="5400000">
            <a:off x="-47625" y="446939"/>
            <a:ext cx="2114550" cy="3048000"/>
          </a:xfrm>
          <a:prstGeom prst="mathEqual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Not Equal 8">
            <a:hlinkHover r:id="" action="ppaction://hlinkshowjump?jump=nextslide"/>
          </p:cNvPr>
          <p:cNvSpPr/>
          <p:nvPr/>
        </p:nvSpPr>
        <p:spPr>
          <a:xfrm>
            <a:off x="4132909" y="5137049"/>
            <a:ext cx="2105025" cy="1725713"/>
          </a:xfrm>
          <a:prstGeom prst="mathNotEqual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Left Arrow 9">
            <a:hlinkHover r:id="" action="ppaction://hlinkshowjump?jump=nextslide"/>
          </p:cNvPr>
          <p:cNvSpPr/>
          <p:nvPr/>
        </p:nvSpPr>
        <p:spPr>
          <a:xfrm rot="4021239">
            <a:off x="6629400" y="748669"/>
            <a:ext cx="1352550" cy="2341108"/>
          </a:xfrm>
          <a:prstGeom prst="curvedLeftArrow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Explosion 2 10">
            <a:hlinkHover r:id="" action="ppaction://hlinkshowjump?jump=nextslide"/>
          </p:cNvPr>
          <p:cNvSpPr/>
          <p:nvPr/>
        </p:nvSpPr>
        <p:spPr>
          <a:xfrm>
            <a:off x="6674062" y="2682045"/>
            <a:ext cx="2581275" cy="2771776"/>
          </a:xfrm>
          <a:prstGeom prst="irregularSeal2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inus 11">
            <a:hlinkClick r:id="rId2" action="ppaction://hlinksldjump"/>
          </p:cNvPr>
          <p:cNvSpPr/>
          <p:nvPr/>
        </p:nvSpPr>
        <p:spPr>
          <a:xfrm>
            <a:off x="5869280" y="5999905"/>
            <a:ext cx="3448050" cy="109537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2+2=</a:t>
            </a:r>
            <a:endParaRPr lang="en-US" dirty="0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0" y="0"/>
            <a:ext cx="69669" cy="6396037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16200000">
            <a:off x="4554585" y="-4484913"/>
            <a:ext cx="104501" cy="90743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16200000">
            <a:off x="5548994" y="3262992"/>
            <a:ext cx="65314" cy="712470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756368" y="3405052"/>
            <a:ext cx="6688181" cy="8708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6070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0.1717 0.0004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94" y="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0" y="6396037"/>
            <a:ext cx="2019300" cy="466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7754" y="85458"/>
            <a:ext cx="7772400" cy="3652066"/>
          </a:xfrm>
        </p:spPr>
        <p:txBody>
          <a:bodyPr>
            <a:normAutofit/>
          </a:bodyPr>
          <a:lstStyle/>
          <a:p>
            <a:r>
              <a:rPr lang="en-US" sz="6000" dirty="0" smtClean="0"/>
              <a:t>You must have eye problems if not …….</a:t>
            </a:r>
            <a:br>
              <a:rPr lang="en-US" sz="6000" dirty="0" smtClean="0"/>
            </a:br>
            <a:r>
              <a:rPr lang="en-US" sz="6000" dirty="0" smtClean="0"/>
              <a:t>Lets just hope I am right</a:t>
            </a:r>
            <a:endParaRPr lang="en-US" sz="60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837" y="3737524"/>
            <a:ext cx="5469309" cy="265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2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0" y="6396037"/>
            <a:ext cx="2019300" cy="466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Bonus stage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45606" y="632389"/>
            <a:ext cx="18031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You win</a:t>
            </a:r>
          </a:p>
          <a:p>
            <a:endParaRPr lang="en-US" sz="3200" dirty="0"/>
          </a:p>
          <a:p>
            <a:r>
              <a:rPr lang="en-US" sz="3200" dirty="0" smtClean="0"/>
              <a:t>You scored</a:t>
            </a:r>
          </a:p>
          <a:p>
            <a:r>
              <a:rPr lang="en-US" sz="3200" dirty="0" smtClean="0"/>
              <a:t>?</a:t>
            </a:r>
          </a:p>
          <a:p>
            <a:endParaRPr lang="en-US" sz="3200" dirty="0" smtClean="0"/>
          </a:p>
          <a:p>
            <a:r>
              <a:rPr lang="en-US" sz="3200" dirty="0" smtClean="0"/>
              <a:t>You had </a:t>
            </a:r>
          </a:p>
          <a:p>
            <a:r>
              <a:rPr lang="en-US" sz="3200" dirty="0" smtClean="0"/>
              <a:t>1 life left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7124700" y="6391275"/>
            <a:ext cx="2019300" cy="466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beginning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4530"/>
            <a:ext cx="366777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5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96037"/>
            <a:ext cx="2019300" cy="466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597211" y="76912"/>
            <a:ext cx="184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Bonus round</a:t>
            </a:r>
            <a:endParaRPr lang="en-US" dirty="0"/>
          </a:p>
        </p:txBody>
      </p:sp>
      <p:sp>
        <p:nvSpPr>
          <p:cNvPr id="3" name="Rectangle 2">
            <a:hlinkHover r:id="rId2" action="ppaction://hlinksldjump"/>
          </p:cNvPr>
          <p:cNvSpPr/>
          <p:nvPr/>
        </p:nvSpPr>
        <p:spPr>
          <a:xfrm>
            <a:off x="1" y="0"/>
            <a:ext cx="76912" cy="6396037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rId2" action="ppaction://hlinksldjump"/>
          </p:cNvPr>
          <p:cNvSpPr/>
          <p:nvPr/>
        </p:nvSpPr>
        <p:spPr>
          <a:xfrm>
            <a:off x="2019297" y="2988648"/>
            <a:ext cx="290557" cy="311445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rId2" action="ppaction://hlinksldjump"/>
          </p:cNvPr>
          <p:cNvSpPr/>
          <p:nvPr/>
        </p:nvSpPr>
        <p:spPr>
          <a:xfrm rot="5400000">
            <a:off x="4512466" y="-4464531"/>
            <a:ext cx="105893" cy="897699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rId2" action="ppaction://hlinksldjump"/>
          </p:cNvPr>
          <p:cNvSpPr/>
          <p:nvPr/>
        </p:nvSpPr>
        <p:spPr>
          <a:xfrm rot="5400000">
            <a:off x="5500284" y="3304375"/>
            <a:ext cx="72639" cy="703461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rId2" action="ppaction://hlinksldjump"/>
          </p:cNvPr>
          <p:cNvSpPr/>
          <p:nvPr/>
        </p:nvSpPr>
        <p:spPr>
          <a:xfrm>
            <a:off x="9053911" y="-4762"/>
            <a:ext cx="90089" cy="686276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rId2" action="ppaction://hlinksldjump"/>
          </p:cNvPr>
          <p:cNvSpPr/>
          <p:nvPr/>
        </p:nvSpPr>
        <p:spPr>
          <a:xfrm rot="5400000">
            <a:off x="5840957" y="1135312"/>
            <a:ext cx="290557" cy="240155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rId2" action="ppaction://hlinksldjump"/>
          </p:cNvPr>
          <p:cNvSpPr/>
          <p:nvPr/>
        </p:nvSpPr>
        <p:spPr>
          <a:xfrm>
            <a:off x="2019297" y="76911"/>
            <a:ext cx="290557" cy="160423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rId2" action="ppaction://hlinksldjump"/>
          </p:cNvPr>
          <p:cNvSpPr/>
          <p:nvPr/>
        </p:nvSpPr>
        <p:spPr>
          <a:xfrm rot="16200000">
            <a:off x="2741301" y="1965044"/>
            <a:ext cx="290557" cy="175189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rId2" action="ppaction://hlinksldjump"/>
          </p:cNvPr>
          <p:cNvSpPr/>
          <p:nvPr/>
        </p:nvSpPr>
        <p:spPr>
          <a:xfrm rot="5400000">
            <a:off x="2741300" y="955238"/>
            <a:ext cx="290557" cy="175188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rId2" action="ppaction://hlinksldjump"/>
          </p:cNvPr>
          <p:cNvSpPr/>
          <p:nvPr/>
        </p:nvSpPr>
        <p:spPr>
          <a:xfrm rot="5400000">
            <a:off x="3161230" y="4963548"/>
            <a:ext cx="290557" cy="2574421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rId2" action="ppaction://hlinksldjump"/>
          </p:cNvPr>
          <p:cNvSpPr/>
          <p:nvPr/>
        </p:nvSpPr>
        <p:spPr>
          <a:xfrm>
            <a:off x="6433026" y="76912"/>
            <a:ext cx="290557" cy="141902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rId2" action="ppaction://hlinksldjump"/>
          </p:cNvPr>
          <p:cNvSpPr/>
          <p:nvPr/>
        </p:nvSpPr>
        <p:spPr>
          <a:xfrm>
            <a:off x="6433026" y="2986267"/>
            <a:ext cx="290557" cy="2725126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rId2" action="ppaction://hlinksldjump"/>
          </p:cNvPr>
          <p:cNvSpPr/>
          <p:nvPr/>
        </p:nvSpPr>
        <p:spPr>
          <a:xfrm rot="16200000">
            <a:off x="3393807" y="2181772"/>
            <a:ext cx="290557" cy="189954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rId2" action="ppaction://hlinksldjump"/>
          </p:cNvPr>
          <p:cNvSpPr/>
          <p:nvPr/>
        </p:nvSpPr>
        <p:spPr>
          <a:xfrm rot="5400000">
            <a:off x="3393807" y="581816"/>
            <a:ext cx="290557" cy="189954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rId2" action="ppaction://hlinksldjump"/>
          </p:cNvPr>
          <p:cNvSpPr/>
          <p:nvPr/>
        </p:nvSpPr>
        <p:spPr>
          <a:xfrm rot="16200000">
            <a:off x="7285985" y="4625733"/>
            <a:ext cx="290557" cy="324528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rId2" action="ppaction://hlinksldjump"/>
          </p:cNvPr>
          <p:cNvSpPr/>
          <p:nvPr/>
        </p:nvSpPr>
        <p:spPr>
          <a:xfrm>
            <a:off x="4494903" y="722810"/>
            <a:ext cx="290557" cy="963093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rId2" action="ppaction://hlinksldjump"/>
          </p:cNvPr>
          <p:cNvSpPr/>
          <p:nvPr/>
        </p:nvSpPr>
        <p:spPr>
          <a:xfrm>
            <a:off x="4494903" y="2986267"/>
            <a:ext cx="290557" cy="2614312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rId2" action="ppaction://hlinksldjump"/>
          </p:cNvPr>
          <p:cNvSpPr/>
          <p:nvPr/>
        </p:nvSpPr>
        <p:spPr>
          <a:xfrm>
            <a:off x="5535019" y="4494107"/>
            <a:ext cx="290557" cy="189954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rId2" action="ppaction://hlinksldjump"/>
          </p:cNvPr>
          <p:cNvSpPr/>
          <p:nvPr/>
        </p:nvSpPr>
        <p:spPr>
          <a:xfrm rot="5400000">
            <a:off x="7431461" y="3214818"/>
            <a:ext cx="290557" cy="170631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rId2" action="ppaction://hlinksldjump"/>
          </p:cNvPr>
          <p:cNvSpPr/>
          <p:nvPr/>
        </p:nvSpPr>
        <p:spPr>
          <a:xfrm rot="5400000">
            <a:off x="7743466" y="-611747"/>
            <a:ext cx="290557" cy="2330326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rId2" action="ppaction://hlinksldjump"/>
          </p:cNvPr>
          <p:cNvSpPr/>
          <p:nvPr/>
        </p:nvSpPr>
        <p:spPr>
          <a:xfrm>
            <a:off x="8139340" y="2018386"/>
            <a:ext cx="290557" cy="1899549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</p:cNvPr>
          <p:cNvSpPr/>
          <p:nvPr/>
        </p:nvSpPr>
        <p:spPr>
          <a:xfrm rot="5400000">
            <a:off x="3256905" y="3336619"/>
            <a:ext cx="290557" cy="8697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714034" y="801124"/>
            <a:ext cx="290557" cy="2825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67076" y="169512"/>
            <a:ext cx="290557" cy="2767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19510" y="240460"/>
            <a:ext cx="371475" cy="371475"/>
          </a:xfrm>
          <a:prstGeom prst="rect">
            <a:avLst/>
          </a:prstGeom>
        </p:spPr>
      </p:pic>
      <p:pic>
        <p:nvPicPr>
          <p:cNvPr id="32" name="Picture 31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125553" y="407350"/>
            <a:ext cx="371475" cy="371475"/>
          </a:xfrm>
          <a:prstGeom prst="rect">
            <a:avLst/>
          </a:prstGeom>
        </p:spPr>
      </p:pic>
      <p:pic>
        <p:nvPicPr>
          <p:cNvPr id="33" name="Picture 32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466670" y="587201"/>
            <a:ext cx="371475" cy="371475"/>
          </a:xfrm>
          <a:prstGeom prst="rect">
            <a:avLst/>
          </a:prstGeom>
        </p:spPr>
      </p:pic>
      <p:pic>
        <p:nvPicPr>
          <p:cNvPr id="34" name="Picture 33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08294" y="260506"/>
            <a:ext cx="371475" cy="371475"/>
          </a:xfrm>
          <a:prstGeom prst="rect">
            <a:avLst/>
          </a:prstGeom>
        </p:spPr>
      </p:pic>
      <p:pic>
        <p:nvPicPr>
          <p:cNvPr id="35" name="Picture 34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297" y="6439361"/>
            <a:ext cx="447373" cy="33728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791393" y="6402376"/>
            <a:ext cx="326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</a:t>
            </a:r>
            <a:r>
              <a:rPr lang="en-US" dirty="0" smtClean="0"/>
              <a:t>Behold the cat of doom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32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1.66667E-6 0.00023 L 0.23837 -0.00116 C 0.25208 -0.00116 0.25208 -0.00602 0.25417 0.0037 C 0.25451 0.00532 0.25486 0.00717 0.25521 0.00879 C 0.25538 0.01574 0.25555 0.02291 0.25607 0.02986 C 0.25625 0.03171 0.25694 0.03333 0.25694 0.03495 C 0.25694 0.0824 0.2566 0.12963 0.25607 0.17708 C 0.2559 0.18449 0.25521 0.18287 0.25417 0.18819 C 0.25382 0.19027 0.25364 0.19236 0.2533 0.19444 C 0.25278 0.19699 0.25173 0.1993 0.25139 0.20185 C 0.25104 0.20393 0.25087 0.20625 0.25052 0.2081 C 0.25 0.21065 0.25052 0.21574 0.24861 0.21574 L 0.12517 0.21666 C 0.12309 0.21736 0.12083 0.21805 0.11875 0.21805 C 0.09062 0.22037 0.09878 0.21111 0.08976 0.22291 C 0.08281 0.25046 0.08698 0.2331 0.08698 0.30301 C 0.08698 0.30902 0.08698 0.31597 0.08871 0.32152 C 0.08941 0.32338 0.09201 0.32222 0.0934 0.32291 C 0.09635 0.32361 0.09896 0.32592 0.10191 0.32662 C 0.10347 0.32708 0.10503 0.32731 0.1066 0.32777 C 0.11007 0.32893 0.10903 0.3294 0.11302 0.33009 C 0.11614 0.33078 0.11927 0.33078 0.12239 0.33148 C 0.12396 0.33194 0.12552 0.3324 0.12708 0.33287 C 0.13194 0.33379 0.13923 0.33472 0.14392 0.33518 C 0.14548 0.33541 0.14705 0.33588 0.14861 0.33634 C 0.14948 0.33657 0.15052 0.33773 0.15139 0.33773 C 0.15538 0.33865 0.16979 0.34004 0.17292 0.34027 C 0.17378 0.34074 0.17465 0.34143 0.17569 0.34143 C 0.17847 0.3419 0.18923 0.34375 0.19167 0.34398 C 0.1934 0.34444 0.19531 0.3449 0.19722 0.34537 C 0.19878 0.3456 0.20035 0.34652 0.20191 0.34652 C 0.2125 0.34722 0.22309 0.34745 0.23368 0.34768 C 0.23298 0.35023 0.23229 0.35277 0.23177 0.35509 C 0.23142 0.35694 0.23142 0.35879 0.2309 0.35995 C 0.23038 0.36134 0.22969 0.36273 0.22899 0.36389 C 0.22864 0.36597 0.22847 0.36805 0.22812 0.37014 C 0.22778 0.37152 0.22726 0.37245 0.22708 0.37384 C 0.225 0.38634 0.2276 0.37639 0.2243 0.38773 C 0.22396 0.39074 0.22361 0.39421 0.22344 0.39745 C 0.22309 0.40185 0.22292 0.40602 0.22239 0.40995 C 0.22222 0.41111 0.2217 0.4125 0.22153 0.41389 C 0.22118 0.41551 0.22083 0.41713 0.22048 0.41875 C 0.22031 0.42384 0.22014 0.42893 0.21962 0.43379 C 0.21944 0.43518 0.21892 0.43634 0.21875 0.4375 C 0.21823 0.44166 0.21823 0.44583 0.21771 0.45 C 0.21753 0.45277 0.21649 0.45602 0.21597 0.45856 C 0.21423 0.48194 0.2158 0.46111 0.21406 0.48125 C 0.21371 0.48495 0.21354 0.48865 0.21302 0.49236 C 0.21285 0.49398 0.2125 0.49537 0.21215 0.49745 C 0.21146 0.50115 0.21094 0.50486 0.21024 0.50856 C 0.20937 0.52106 0.20903 0.52407 0.20833 0.53727 C 0.20798 0.54467 0.20781 0.55231 0.20746 0.55972 C 0.20712 0.56643 0.20712 0.57291 0.2066 0.57963 C 0.20538 0.5949 0.2059 0.59236 0.20382 0.60092 C 0.20295 0.61227 0.20295 0.6162 0.20191 0.62708 C 0.20156 0.62986 0.20121 0.63287 0.20087 0.63565 C 0.20052 0.63981 0.20035 0.64375 0.2 0.64815 C 0.19948 0.65324 0.19913 0.65393 0.19809 0.6581 C 0.19982 0.67361 0.19844 0.66574 0.2 0.65694 C 0.20035 0.65509 0.20121 0.6537 0.20191 0.65185 C 0.20243 0.64676 0.20278 0.64421 0.20382 0.63935 C 0.20434 0.63703 0.20451 0.63402 0.20555 0.63194 L 0.20833 0.62708 C 0.20955 0.62268 0.20937 0.62291 0.21128 0.61828 C 0.21215 0.6162 0.21319 0.61412 0.21406 0.61203 C 0.2151 0.60949 0.21597 0.60717 0.21684 0.60463 C 0.21736 0.60301 0.21719 0.60115 0.21771 0.59953 C 0.21857 0.59745 0.21979 0.5956 0.22048 0.59328 C 0.22135 0.59097 0.2217 0.58796 0.22239 0.58588 C 0.22292 0.58402 0.22378 0.58264 0.2243 0.58078 C 0.22517 0.57754 0.22569 0.5743 0.22621 0.57083 C 0.22656 0.56875 0.22656 0.56666 0.22708 0.56458 C 0.22743 0.56319 0.2283 0.56227 0.22899 0.56088 C 0.22934 0.55694 0.22969 0.55347 0.22986 0.54977 C 0.23038 0.53981 0.23055 0.52986 0.2309 0.5199 C 0.23125 0.5074 0.23125 0.4949 0.23177 0.4824 C 0.23177 0.48102 0.23246 0.47986 0.23264 0.4787 C 0.23298 0.47685 0.23333 0.47523 0.23368 0.47361 C 0.23385 0.47245 0.23437 0.47129 0.23455 0.4699 C 0.23489 0.46828 0.23524 0.46666 0.23559 0.46504 C 0.23576 0.46365 0.23611 0.4625 0.23646 0.46111 C 0.2368 0.45949 0.23698 0.45787 0.23732 0.45625 C 0.23767 0.45486 0.23802 0.4537 0.23837 0.45231 C 0.23958 0.4456 0.23941 0.44282 0.24028 0.43495 C 0.24045 0.43217 0.2408 0.42916 0.24114 0.42639 C 0.24132 0.42453 0.24184 0.42291 0.24201 0.42129 C 0.24253 0.41805 0.24271 0.41458 0.24305 0.41111 C 0.24357 0.40648 0.24444 0.40139 0.24479 0.39629 C 0.24583 0.38148 0.24479 0.38703 0.2467 0.3787 C 0.24722 0.36852 0.24792 0.35694 0.24861 0.34652 C 0.24896 0.34259 0.24878 0.33889 0.24948 0.33518 C 0.24982 0.33379 0.25035 0.33217 0.25139 0.33148 C 0.25347 0.33009 0.25573 0.33055 0.25798 0.33009 C 0.26042 0.32916 0.26198 0.32847 0.26441 0.32777 C 0.26667 0.32731 0.26892 0.32708 0.27101 0.32662 L 0.31962 0.32777 C 0.32083 0.32801 0.33021 0.32963 0.33177 0.33009 C 0.33489 0.33078 0.33802 0.3324 0.34114 0.33287 L 0.35139 0.33402 L 0.44774 0.33287 C 0.44878 0.33287 0.44913 0.33032 0.44948 0.32916 C 0.45035 0.32662 0.45087 0.32384 0.45139 0.32152 C 0.45173 0.3199 0.45208 0.31828 0.45243 0.31666 C 0.45208 0.29676 0.45226 0.27662 0.45139 0.25671 C 0.45139 0.25463 0.45 0.25277 0.44948 0.25046 C 0.44635 0.2375 0.44948 0.24606 0.44479 0.23565 C 0.43316 0.18125 0.44982 0.25648 0.44114 0.22199 C 0.44062 0.2199 0.44062 0.21759 0.44028 0.21574 C 0.43976 0.21365 0.43906 0.21227 0.43837 0.21065 C 0.43611 0.20602 0.43385 0.20208 0.42899 0.20185 C 0.38194 0.20046 0.33489 0.20115 0.28785 0.20069 C 0.28472 0.2 0.2816 0.1993 0.27847 0.19815 C 0.27326 0.19652 0.27604 0.19722 0.27014 0.19583 C 0.26892 0.19375 0.26736 0.19166 0.26632 0.18958 C 0.26528 0.18727 0.26458 0.17963 0.26441 0.17824 C 0.26423 0.13102 0.26441 0.08356 0.26354 0.03611 C 0.26354 0.03148 0.26215 0.02708 0.26163 0.02245 C 0.25712 -0.02014 0.26423 0.03611 0.25885 2.96296E-6 C 0.25746 -0.00949 0.25833 -0.01042 0.25694 -0.02107 C 0.25694 -0.02246 0.25642 -0.02361 0.25607 -0.02477 L 0.05417 -0.02246 C 0.05226 -0.02246 0.04427 -0.02037 0.04201 -0.01991 C 0.03889 -0.01945 0.03576 -0.01922 0.03264 -0.01875 C 0.03107 -0.01829 0.02951 -0.01783 0.02812 -0.01736 C 0.02708 -0.01713 0.02621 -0.01644 0.02517 -0.01621 C 0.02118 -0.01551 0.01719 -0.01528 0.01302 -0.01482 C 0.01215 -0.01459 0.01128 -0.01389 0.01024 -0.01366 C 0.00555 -0.01297 -0.00365 -0.0125 -0.00365 -0.01227 " pathEditMode="relative" rAng="0" ptsTypes="AAAAAAAAAAAAAAAAAAAAAAAAAAAAAAAAAAAAAA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31" y="321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77778E-6 -4.07407E-6 L -2.77778E-6 0.00024 L 0.23837 -0.00115 C 0.25209 -0.00115 0.25209 -0.00601 0.25417 0.00371 C 0.25452 0.00533 0.25486 0.00718 0.25521 0.0088 C 0.25538 0.01574 0.25556 0.02292 0.25608 0.02987 C 0.25625 0.03172 0.25695 0.03334 0.25695 0.03496 C 0.25695 0.08241 0.2566 0.12963 0.25608 0.17709 C 0.25591 0.18449 0.25521 0.18287 0.25417 0.1882 C 0.25382 0.19028 0.25365 0.19237 0.2533 0.19445 C 0.25278 0.19699 0.25174 0.19931 0.25139 0.20186 C 0.25104 0.20394 0.25087 0.20625 0.25052 0.20811 C 0.25 0.21065 0.25052 0.21574 0.24861 0.21574 L 0.12518 0.21667 C 0.12309 0.21737 0.12084 0.21806 0.11875 0.21806 C 0.09063 0.22037 0.09879 0.21112 0.08976 0.22292 C 0.08282 0.25047 0.08698 0.23311 0.08698 0.30301 C 0.08698 0.30903 0.08698 0.31598 0.08872 0.32153 C 0.08941 0.32315 0.09202 0.32223 0.09341 0.32292 C 0.09636 0.32338 0.09896 0.32593 0.10191 0.32662 C 0.10348 0.32709 0.10504 0.32732 0.1066 0.32778 C 0.11007 0.32894 0.10903 0.32917 0.11302 0.32987 C 0.11615 0.33056 0.11927 0.33056 0.1224 0.33149 C 0.12396 0.33195 0.12552 0.33241 0.12709 0.33287 C 0.13195 0.3338 0.13924 0.33473 0.14393 0.33519 C 0.14549 0.33519 0.14705 0.33565 0.14861 0.33612 C 0.14948 0.33635 0.15052 0.33774 0.15139 0.33774 C 0.15538 0.33866 0.16979 0.34005 0.17292 0.34028 C 0.17379 0.34074 0.17466 0.34144 0.1757 0.34144 C 0.17848 0.34167 0.18924 0.34375 0.19167 0.34399 C 0.19341 0.34445 0.19532 0.34491 0.19723 0.34537 C 0.19879 0.34561 0.20035 0.34653 0.20191 0.34653 C 0.2125 0.34723 0.22309 0.34746 0.23368 0.34769 C 0.23299 0.35024 0.23229 0.35278 0.23177 0.35487 C 0.23143 0.35695 0.23143 0.3588 0.23091 0.35996 C 0.23038 0.36112 0.22969 0.36274 0.229 0.36389 C 0.22865 0.36598 0.22848 0.36806 0.22813 0.37014 C 0.22778 0.37153 0.22726 0.37246 0.22709 0.37385 C 0.225 0.38635 0.22761 0.37639 0.22431 0.38774 C 0.22396 0.39074 0.22361 0.39422 0.22344 0.39746 C 0.22309 0.40186 0.22292 0.40602 0.2224 0.40996 C 0.22223 0.41112 0.2217 0.4125 0.22153 0.41389 C 0.22118 0.41551 0.22084 0.41713 0.22049 0.41875 C 0.22032 0.42385 0.22014 0.42894 0.21962 0.4338 C 0.21945 0.43519 0.21893 0.43635 0.21875 0.4375 C 0.21823 0.44167 0.21823 0.44584 0.21771 0.45 C 0.21754 0.45278 0.2165 0.45602 0.21598 0.45834 C 0.21424 0.48195 0.2158 0.46112 0.21407 0.48125 C 0.21372 0.48496 0.21354 0.48866 0.21302 0.49237 C 0.21285 0.49399 0.2125 0.49537 0.21216 0.49746 C 0.21146 0.50116 0.21094 0.50487 0.21025 0.50857 C 0.20938 0.52107 0.20903 0.52408 0.20834 0.53727 C 0.20799 0.54468 0.20782 0.55232 0.20747 0.55973 C 0.20712 0.56644 0.20712 0.57292 0.2066 0.57963 C 0.20538 0.59491 0.20591 0.59237 0.20382 0.60093 C 0.20295 0.61227 0.20295 0.61621 0.20191 0.62709 C 0.20157 0.62987 0.20122 0.63287 0.20087 0.63565 C 0.20052 0.63982 0.20035 0.64352 0.2 0.64815 C 0.19948 0.65324 0.19913 0.65394 0.19809 0.65811 C 0.19983 0.67338 0.19844 0.66574 0.2 0.65695 C 0.20035 0.6551 0.20122 0.65371 0.20191 0.65186 C 0.20243 0.64676 0.20278 0.64422 0.20382 0.63936 C 0.20434 0.63704 0.20452 0.63403 0.20556 0.63195 L 0.20834 0.62709 C 0.20955 0.62269 0.20938 0.62292 0.21129 0.61829 C 0.21216 0.61621 0.2132 0.61412 0.21407 0.61204 C 0.21511 0.60949 0.21598 0.60718 0.21684 0.60463 C 0.21736 0.60301 0.21719 0.60116 0.21771 0.59954 C 0.21858 0.59746 0.21979 0.59561 0.22049 0.59329 C 0.22136 0.59098 0.2217 0.58774 0.2224 0.58588 C 0.22292 0.58403 0.22379 0.58264 0.22431 0.58079 C 0.22518 0.57755 0.2257 0.57431 0.22622 0.57084 C 0.22657 0.56875 0.22657 0.56667 0.22709 0.56459 C 0.22743 0.5632 0.2283 0.56227 0.229 0.56088 C 0.22934 0.55695 0.22969 0.55348 0.22986 0.54977 C 0.23038 0.53982 0.23056 0.52987 0.23091 0.51991 C 0.23125 0.50741 0.23125 0.49491 0.23177 0.48241 C 0.23177 0.48102 0.23247 0.47987 0.23264 0.47871 C 0.23299 0.47686 0.23334 0.47524 0.23368 0.47362 C 0.23386 0.47246 0.23438 0.4713 0.23455 0.46991 C 0.2349 0.46829 0.23525 0.46667 0.23559 0.46505 C 0.23577 0.46366 0.23611 0.4625 0.23646 0.46112 C 0.23681 0.45949 0.23698 0.45787 0.23733 0.45625 C 0.23768 0.45487 0.23802 0.45371 0.23837 0.45232 C 0.23959 0.44561 0.23941 0.44283 0.24028 0.43496 C 0.24045 0.43218 0.2408 0.42917 0.24115 0.42639 C 0.24132 0.42454 0.24184 0.42292 0.24202 0.4213 C 0.24254 0.41806 0.24271 0.41459 0.24306 0.41112 C 0.24358 0.40649 0.24445 0.40139 0.24479 0.3963 C 0.24584 0.38149 0.24479 0.38704 0.2467 0.37871 C 0.24723 0.36852 0.24792 0.35695 0.24861 0.34653 C 0.24896 0.34237 0.24879 0.33889 0.24948 0.33519 C 0.24983 0.3338 0.25035 0.33218 0.25139 0.33149 C 0.25348 0.32987 0.25573 0.33033 0.25799 0.32987 C 0.26042 0.32917 0.26198 0.32848 0.26441 0.32778 C 0.26667 0.32732 0.26893 0.32709 0.27101 0.32662 L 0.31962 0.32778 C 0.32084 0.32801 0.33021 0.3294 0.33177 0.32987 C 0.3349 0.33056 0.33802 0.33241 0.34115 0.33287 L 0.35139 0.33403 L 0.44775 0.33287 C 0.44879 0.33287 0.44913 0.3301 0.44948 0.32917 C 0.45035 0.32662 0.45087 0.32362 0.45139 0.32153 C 0.45174 0.31991 0.45209 0.31829 0.45243 0.31667 C 0.45209 0.29676 0.45226 0.27662 0.45139 0.25672 C 0.45139 0.25463 0.45 0.25278 0.44948 0.25047 C 0.44636 0.2375 0.44948 0.24607 0.44479 0.23565 C 0.43316 0.18125 0.44983 0.25649 0.44115 0.22199 C 0.44063 0.21991 0.44063 0.2176 0.44028 0.21574 C 0.43976 0.21366 0.43907 0.21227 0.43837 0.21065 C 0.43611 0.20602 0.43386 0.20209 0.429 0.20186 C 0.38195 0.20047 0.3349 0.20116 0.28785 0.2007 C 0.28473 0.2 0.2816 0.19931 0.27848 0.19815 C 0.27327 0.19653 0.27604 0.19723 0.27014 0.19584 C 0.26893 0.19375 0.26736 0.19167 0.26632 0.18959 C 0.26528 0.18727 0.26459 0.17963 0.26441 0.17824 C 0.26424 0.13102 0.26441 0.08357 0.26354 0.03612 C 0.26354 0.03149 0.26216 0.02709 0.26163 0.02246 C 0.25712 -0.02013 0.26424 0.03612 0.25886 -4.07407E-6 C 0.25747 -0.00949 0.25834 -0.01041 0.25695 -0.02106 C 0.25695 -0.02245 0.25643 -0.02361 0.25608 -0.02476 L 0.05417 -0.02245 C 0.05226 -0.02245 0.04427 -0.02037 0.04202 -0.0199 C 0.03889 -0.01944 0.03577 -0.01921 0.03264 -0.01875 C 0.03108 -0.01828 0.02952 -0.01782 0.02813 -0.01736 C 0.02709 -0.01713 0.02622 -0.01643 0.02518 -0.0162 C 0.02118 -0.01551 0.01719 -0.01527 0.01302 -0.01481 C 0.01216 -0.01458 0.01129 -0.01388 0.01025 -0.01365 C 0.00556 -0.01296 -0.00364 -0.0125 -0.00364 -0.01226 " pathEditMode="relative" rAng="0" ptsTypes="AAAAAAAAAAAAAAAAAAAAAAAAAAAAAAAAAAAAAAAAAAAAAAAAAAAAAAAAAAAAAAAAAAAAAAAAAAAAAAAAAAAAAAAAAAAAAAAAAAAAAAAAAAAAAAAAAAAAAAAAAAAAAAAAA">
                                      <p:cBhvr>
                                        <p:cTn id="8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31" y="3208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5.92593E-6 L -2.22222E-6 -5.92593E-6 L 0.02326 -0.00117 C 0.05225 -0.00348 0.02014 -0.00117 0.03541 -0.00371 C 0.04166 -0.00464 0.04791 -0.00487 0.05416 -0.00626 C 0.0625 -0.00811 0.05781 -0.00718 0.06805 -0.00857 C 0.07535 -0.01112 0.07465 -0.01112 0.08594 -0.01112 L 0.32135 -0.00996 C 0.3217 0.03448 0.3217 0.07893 0.32239 0.12337 C 0.32239 0.12522 0.32309 0.12661 0.32326 0.12846 C 0.32378 0.13286 0.32378 0.13749 0.32413 0.14212 C 0.3243 0.14374 0.325 0.14536 0.32517 0.14698 C 0.32587 0.15254 0.32621 0.16018 0.32708 0.16573 C 0.32725 0.16712 0.3276 0.16828 0.32795 0.16944 C 0.3283 0.17106 0.32864 0.17291 0.32882 0.17453 C 0.32916 0.17777 0.32934 0.18124 0.32986 0.18448 C 0.33003 0.18564 0.33055 0.18703 0.33073 0.18819 C 0.33107 0.18981 0.33142 0.19143 0.33177 0.19328 C 0.33212 0.19606 0.33229 0.19907 0.33264 0.20184 C 0.33385 0.21573 0.33368 0.21643 0.33455 0.23309 C 0.33819 0.23263 0.34201 0.2324 0.34566 0.23171 C 0.34722 0.23147 0.34878 0.23101 0.35035 0.23055 C 0.35225 0.23008 0.35416 0.22962 0.35607 0.22939 L 0.37569 0.22569 C 0.39462 0.22198 0.37083 0.22661 0.38785 0.22314 C 0.38993 0.22268 0.39219 0.22198 0.39427 0.22175 C 0.41892 0.22106 0.44357 0.22106 0.46823 0.22059 C 0.4835 0.21365 0.46354 0.22221 0.5092 0.21805 C 0.51041 0.21805 0.51111 0.21643 0.51215 0.2155 C 0.51875 0.20393 0.51198 0.21712 0.5158 0.20555 C 0.51649 0.20346 0.51788 0.20161 0.51857 0.19953 C 0.52326 0.18726 0.51805 0.19814 0.52239 0.18934 C 0.52309 0.18402 0.52344 0.18101 0.52517 0.17569 C 0.52569 0.1743 0.52656 0.17337 0.52708 0.17198 C 0.5283 0.16874 0.52986 0.1655 0.53073 0.16203 C 0.53264 0.15462 0.53403 0.14721 0.53541 0.13958 C 0.53576 0.13796 0.53594 0.1361 0.53628 0.13471 C 0.5368 0.13333 0.53767 0.13217 0.53819 0.13078 C 0.53958 0.12129 0.54028 0.11527 0.54201 0.10601 C 0.54219 0.10462 0.54253 0.10346 0.54288 0.10231 C 0.54323 0.09768 0.54323 0.09305 0.54392 0.08842 C 0.54427 0.08518 0.54566 0.07846 0.54566 0.07846 C 0.56475 0.07893 0.58368 0.0787 0.60278 0.07985 C 0.60469 0.07985 0.60642 0.08171 0.60833 0.0824 C 0.60989 0.08286 0.61146 0.08309 0.61302 0.08356 C 0.6151 0.08402 0.621 0.08518 0.62326 0.0861 C 0.63628 0.09073 0.62222 0.0868 0.6335 0.08981 C 0.63507 0.0905 0.63663 0.09143 0.63819 0.09235 C 0.63923 0.09282 0.6401 0.09305 0.64097 0.09351 C 0.64236 0.09421 0.6434 0.09536 0.64479 0.09606 C 0.65312 0.10046 0.64774 0.09629 0.65312 0.10092 C 0.65416 0.10393 0.65521 0.10671 0.65607 0.10971 C 0.65677 0.11226 0.65712 0.11481 0.65781 0.11712 C 0.6585 0.11921 0.6592 0.12129 0.65972 0.12337 C 0.66198 0.13425 0.66163 0.13796 0.66354 0.14953 C 0.66389 0.15254 0.66475 0.15532 0.66528 0.15833 C 0.66632 0.16411 0.66719 0.1699 0.66823 0.17569 C 0.6684 0.17708 0.66875 0.17823 0.6691 0.17939 C 0.66944 0.18101 0.66944 0.18286 0.66996 0.18448 C 0.67135 0.18749 0.67309 0.19027 0.67465 0.19328 C 0.675 0.1949 0.67535 0.19652 0.67569 0.19814 C 0.67725 0.20555 0.67604 0.19814 0.67743 0.20694 C 0.67812 0.21041 0.67899 0.21712 0.67934 0.22059 C 0.67969 0.2243 0.68003 0.228 0.68038 0.23171 C 0.68003 0.25393 0.68003 0.27592 0.67934 0.29791 C 0.67882 0.31319 0.67882 0.31249 0.67656 0.32152 C 0.67621 0.32661 0.67604 0.33147 0.67569 0.33657 C 0.67552 0.33819 0.675 0.33981 0.67465 0.34143 C 0.67291 0.35416 0.67465 0.34629 0.67274 0.35393 C 0.66996 0.42962 0.67291 0.34189 0.67378 0.51596 C 0.67378 0.53008 0.67344 0.54421 0.67274 0.55833 C 0.67274 0.55995 0.67239 0.56157 0.67187 0.56319 C 0.67083 0.56712 0.66927 0.57059 0.66823 0.57453 C 0.66701 0.57823 0.66528 0.58564 0.66528 0.58564 C 0.66232 0.60971 0.66666 0.58008 0.6625 0.59814 C 0.66198 0.60046 0.66232 0.60323 0.66163 0.60555 C 0.66076 0.60833 0.65868 0.61041 0.65781 0.61319 C 0.65642 0.61758 0.65416 0.62499 0.65225 0.62939 C 0.64791 0.63911 0.65052 0.62916 0.6467 0.64166 C 0.64531 0.64629 0.64427 0.65092 0.64288 0.65555 C 0.64062 0.66272 0.6375 0.66921 0.63541 0.67661 C 0.6342 0.68124 0.63316 0.68587 0.63177 0.69027 C 0.63125 0.69166 0.63021 0.69282 0.62986 0.69421 C 0.62899 0.69652 0.62882 0.69907 0.62795 0.70161 C 0.62743 0.703 0.62656 0.70393 0.62604 0.70532 C 0.6243 0.71041 0.62326 0.71874 0.61962 0.72268 C 0.61614 0.72638 0.61285 0.73032 0.6092 0.73402 C 0.60798 0.73518 0.60677 0.73657 0.60555 0.73772 C 0.60243 0.74027 0.5993 0.74258 0.59618 0.74513 C 0.59271 0.74814 0.58923 0.75092 0.58594 0.75393 C 0.58403 0.75555 0.58212 0.75717 0.58021 0.75879 C 0.57778 0.7611 0.57517 0.76272 0.57274 0.76504 C 0.57031 0.76782 0.56389 0.77476 0.56163 0.77638 C 0.56024 0.77731 0.5585 0.77708 0.55694 0.77754 C 0.55434 0.77823 0.55191 0.77939 0.54948 0.78008 C 0.54791 0.78055 0.54635 0.78078 0.54479 0.78124 C 0.53142 0.78518 0.55416 0.77893 0.53541 0.78495 C 0.53368 0.78564 0.5316 0.78564 0.52986 0.78633 C 0.52639 0.78749 0.52291 0.78888 0.51962 0.79004 C 0.51441 0.79166 0.50746 0.79189 0.50278 0.79258 L 0.48125 0.80115 C 0.47778 0.80254 0.4743 0.8037 0.471 0.80508 C 0.471 0.80508 0.46354 0.8074 0.46354 0.8074 L 0.44948 0.81133 L 0.40278 0.80995 C 0.40139 0.80995 0.40017 0.80925 0.39896 0.80879 C 0.39705 0.80809 0.39392 0.80647 0.39236 0.80508 C 0.39097 0.80346 0.3901 0.80161 0.38871 0.79999 C 0.38333 0.79397 0.38837 0.80231 0.38212 0.79258 C 0.3743 0.78032 0.38715 0.79791 0.37743 0.78495 C 0.37691 0.78286 0.37621 0.78101 0.37569 0.77893 C 0.37535 0.77754 0.375 0.77638 0.37465 0.77499 C 0.37413 0.77337 0.37344 0.77175 0.37274 0.77013 C 0.37205 0.76805 0.37153 0.76596 0.371 0.76388 C 0.37066 0.75809 0.37048 0.75231 0.36996 0.74652 C 0.36979 0.74397 0.36927 0.74143 0.3691 0.73888 C 0.36771 0.72731 0.36632 0.71319 0.36528 0.70161 C 0.36493 0.69698 0.36475 0.69235 0.36441 0.68796 C 0.36406 0.68402 0.36371 0.68032 0.36354 0.67661 C 0.36302 0.67129 0.36285 0.66573 0.3625 0.66041 C 0.3618 0.65046 0.3618 0.65046 0.36059 0.64166 C 0.36007 0.62592 0.35989 0.61018 0.35885 0.59444 C 0.35868 0.59143 0.35729 0.58865 0.35694 0.58564 C 0.35555 0.57546 0.35642 0.57245 0.35503 0.56203 C 0.35469 0.55902 0.35382 0.55624 0.35312 0.55323 C 0.35295 0.54999 0.3526 0.54652 0.35225 0.54328 C 0.35104 0.53448 0.35104 0.53448 0.34948 0.52846 C 0.34896 0.52499 0.34826 0.51805 0.34757 0.51458 C 0.34705 0.5118 0.34635 0.50879 0.34566 0.50601 C 0.34548 0.503 0.34531 0.49999 0.34479 0.49721 C 0.34444 0.49513 0.34323 0.49328 0.34288 0.49096 C 0.34236 0.48772 0.34236 0.48425 0.34201 0.48101 C 0.34166 0.47407 0.34149 0.46689 0.34097 0.45995 C 0.34097 0.45763 0.34028 0.45578 0.3401 0.4537 C 0.33975 0.45022 0.33958 0.44698 0.33923 0.44374 C 0.33871 0.4405 0.33802 0.43796 0.33732 0.43495 C 0.33698 0.43147 0.33594 0.4199 0.33541 0.4162 C 0.33524 0.41458 0.33507 0.41272 0.33455 0.41133 C 0.33403 0.40995 0.33177 0.40856 0.33264 0.4074 C 0.3335 0.40624 0.33507 0.40833 0.33628 0.40879 C 0.33611 0.39513 0.33594 0.38124 0.33541 0.36758 C 0.33541 0.36643 0.33472 0.36527 0.33455 0.36388 C 0.3335 0.35902 0.33264 0.35393 0.33177 0.34883 C 0.31146 0.3493 0.28663 0.33309 0.271 0.35022 C 0.25816 0.36411 0.26979 0.39421 0.26996 0.4162 C 0.27031 0.44073 0.27135 0.46527 0.27274 0.48981 C 0.27291 0.49282 0.27413 0.49559 0.27465 0.49837 C 0.27569 0.50346 0.27621 0.50856 0.27743 0.51342 C 0.27986 0.52291 0.27899 0.51828 0.28021 0.52708 C 0.28055 0.53171 0.28125 0.53633 0.28125 0.54073 C 0.28055 0.61527 0.28142 0.60161 0.27847 0.6405 C 0.27725 0.63518 0.27552 0.62985 0.27465 0.6243 C 0.27378 0.61851 0.27361 0.61272 0.27274 0.60694 C 0.27205 0.60138 0.271 0.59606 0.26996 0.59073 C 0.26962 0.58495 0.26927 0.57916 0.2691 0.57314 C 0.2684 0.54698 0.26927 0.53217 0.26719 0.50971 C 0.26666 0.50416 0.26354 0.48402 0.26354 0.48356 C 0.26319 0.47939 0.26285 0.47522 0.2625 0.47106 C 0.26232 0.46782 0.26163 0.46434 0.26163 0.4611 C 0.26163 0.44282 0.26128 0.42453 0.2625 0.40624 C 0.26285 0.40208 0.2651 0.39883 0.26632 0.39513 C 0.26666 0.39351 0.26666 0.39166 0.26719 0.39004 C 0.26805 0.38749 0.26927 0.38518 0.26996 0.38263 C 0.27083 0.37985 0.271 0.37661 0.27187 0.37383 C 0.28125 0.34258 0.26979 0.3868 0.27934 0.35277 C 0.28021 0.34976 0.28038 0.34675 0.28125 0.34397 C 0.28489 0.33032 0.28264 0.34004 0.2868 0.32893 C 0.2875 0.32708 0.28819 0.32036 0.29062 0.32036 C 0.33003 0.31782 0.36962 0.31851 0.4092 0.31782 L 0.52239 0.31643 C 0.52205 0.30115 0.52239 0.28564 0.52135 0.27036 C 0.52118 0.26689 0.51927 0.26388 0.51857 0.26041 C 0.51771 0.25647 0.51753 0.25208 0.51666 0.24791 C 0.51632 0.24513 0.51458 0.24027 0.51389 0.23796 C 0.51094 0.22615 0.51475 0.23888 0.51215 0.22939 C 0.51146 0.22731 0.51076 0.22522 0.51024 0.22314 C 0.50989 0.22175 0.50989 0.22036 0.5092 0.21944 C 0.5085 0.21851 0.50746 0.21828 0.50642 0.21805 C 0.50399 0.21758 0.50156 0.21689 0.49896 0.21689 L 0.32708 0.2155 C 0.31771 0.21527 0.30833 0.21596 0.29896 0.21434 C 0.29774 0.21411 0.2967 0.21226 0.29618 0.21064 C 0.29583 0.20971 0.29375 0.19953 0.2934 0.19698 C 0.29305 0.1949 0.29288 0.19282 0.29236 0.19073 C 0.29097 0.18309 0.28854 0.17592 0.28785 0.16828 C 0.28628 0.1537 0.28732 0.16249 0.28403 0.14212 C 0.28368 0.1368 0.2835 0.13124 0.28316 0.12592 C 0.28281 0.12245 0.28177 0.11573 0.28125 0.11226 C 0.2809 0.10717 0.28073 0.10231 0.28021 0.09721 C 0.28003 0.09513 0.27934 0.09305 0.27934 0.09096 C 0.27882 0.06226 0.27899 0.03379 0.27847 0.00508 C 0.27847 0.00323 0.27864 0.00092 0.27743 -5.92593E-6 C 0.27587 -0.00117 0.26562 -0.00279 0.2625 -0.00371 C 0.26007 -0.00441 0.25764 -0.00556 0.25503 -0.00626 C 0.25173 -0.00695 0.24826 -0.00695 0.24479 -0.00742 C 0.24253 -0.00765 0.24045 -0.00834 0.23819 -0.00857 C 0.23732 -0.00904 0.23628 -0.0095 0.23541 -0.00996 C 0.23316 -0.01112 0.23125 -0.01274 0.22882 -0.01367 C 0.22031 -0.01691 0.21632 -0.01737 0.20833 -0.01853 L 0.03073 -0.01737 C 0.02882 -0.01737 0.02708 -0.01552 0.02517 -0.01482 C 0.01753 -0.01204 0.02291 -0.01552 0.01389 -0.01112 C 0.01267 -0.01042 0.01146 -0.00927 0.01024 -0.00857 C 0.00903 -0.00811 0.00764 -0.00788 0.00642 -0.00742 C -0.00035 -0.00464 0.00295 -0.00487 -2.22222E-6 -5.92593E-6 Z " pathEditMode="relative" ptsTypes="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8 -0.01504 L -0.01718 -0.01481 C 0.03716 -0.00694 0.08837 0.0007 0.14618 -0.01504 C 0.1566 -0.01805 0.14636 -0.04352 0.14809 -0.05741 C 0.14827 -0.05903 0.15053 -0.05856 0.15191 -0.05879 C 0.17518 -0.05949 0.19862 -0.05949 0.22188 -0.05995 C 0.22657 -0.06065 0.23056 -0.06134 0.23507 -0.0625 C 0.23629 -0.06273 0.2375 -0.06342 0.23872 -0.06366 C 0.24063 -0.06412 0.24254 -0.06458 0.24445 -0.06481 C 0.24532 -0.06458 0.24688 -0.06481 0.24723 -0.06366 C 0.24827 -0.06018 0.24775 -0.05625 0.24809 -0.05254 C 0.24827 -0.05069 0.24879 -0.04907 0.24896 -0.04745 C 0.24931 -0.04259 0.24966 -0.0375 0.25 -0.03264 C 0.25018 -0.02963 0.2507 -0.02685 0.25087 -0.02384 C 0.25261 0.00023 0.2507 -0.01366 0.25278 -0.00046 C 0.25469 0.04954 0.25816 0.13171 0.25191 0.16181 C 0.24948 0.17338 0.23386 0.16273 0.22483 0.16296 L 0.21632 0.16435 C 0.21112 0.16505 0.204 0.16551 0.19862 0.1669 C 0.19514 0.16759 0.19393 0.16898 0.19011 0.16921 C 0.17188 0.17107 0.1283 0.17153 0.11823 0.17176 C 0.11754 0.17408 0.1165 0.17639 0.11632 0.17917 C 0.1158 0.19144 0.11632 0.19792 0.11441 0.20787 C 0.11424 0.20903 0.11389 0.21019 0.11355 0.21134 C 0.1132 0.21667 0.11303 0.22153 0.11268 0.22662 C 0.10868 0.27083 0.06372 0.23218 0.02483 0.23148 C 0.02969 0.23033 0.03334 0.22917 0.03872 0.22917 L 0.13507 0.23033 C 0.13542 0.23472 0.13612 0.24283 0.13698 0.24746 C 0.13716 0.24908 0.1375 0.25023 0.13785 0.25162 C 0.1382 0.2544 0.13855 0.25741 0.13872 0.26019 C 0.13924 0.26482 0.13872 0.26945 0.13976 0.27384 C 0.14011 0.2757 0.14428 0.27732 0.14532 0.27778 L 0.45938 0.27639 C 0.46164 0.27639 0.46615 0.27477 0.46858 0.27384 C 0.47049 0.27477 0.47257 0.275 0.47431 0.27639 C 0.475 0.27708 0.475 0.27894 0.47518 0.28009 C 0.47587 0.28472 0.47639 0.28935 0.47709 0.29398 C 0.47761 0.29699 0.47813 0.30046 0.479 0.30394 L 0.48264 0.31852 C 0.48334 0.3213 0.48403 0.32361 0.48455 0.32616 C 0.4849 0.32801 0.48507 0.32963 0.48542 0.33125 C 0.48594 0.33287 0.48664 0.33426 0.48733 0.33634 C 0.48768 0.33866 0.48785 0.34097 0.4882 0.34375 C 0.48872 0.3456 0.48959 0.34769 0.49011 0.35 C 0.49132 0.35394 0.49237 0.35996 0.49289 0.36366 C 0.49358 0.36783 0.49428 0.37199 0.4948 0.37616 C 0.49688 0.39491 0.49532 0.38796 0.49757 0.39722 C 0.49844 0.40741 0.49844 0.40787 0.49948 0.41713 C 0.49983 0.41968 0.50018 0.42222 0.50035 0.42477 C 0.50174 0.43889 0.49862 0.43472 0.50417 0.43935 C 0.50868 0.43889 0.51841 0.43704 0.52188 0.43588 C 0.52535 0.43472 0.52622 0.4331 0.52934 0.43218 C 0.5316 0.43148 0.53368 0.43148 0.53594 0.43102 C 0.5375 0.43056 0.53907 0.43009 0.54063 0.42963 C 0.54115 0.42847 0.54254 0.42708 0.54254 0.42593 C 0.54323 0.31621 0.54723 0.34468 0.54063 0.3 C 0.54028 0.29259 0.53976 0.28519 0.53959 0.27778 C 0.53924 0.2507 0.53941 0.22361 0.53872 0.19676 C 0.53837 0.18171 0.5382 0.18195 0.53594 0.17292 C 0.53559 0.17014 0.53507 0.16713 0.53507 0.16435 C 0.53368 0.13565 0.53386 0.11945 0.53507 0.08958 C 0.53507 0.0882 0.5349 0.08611 0.53594 0.08588 C 0.5415 0.0838 0.5625 0.08264 0.56858 0.08218 C 0.58455 0.08218 0.60035 0.08218 0.61632 0.08333 C 0.61823 0.08333 0.62032 0.08773 0.62101 0.08958 C 0.62205 0.09236 0.62275 0.09537 0.62379 0.09838 C 0.62466 0.10023 0.6257 0.10232 0.62657 0.1044 C 0.63056 0.11389 0.62639 0.10533 0.63039 0.1132 C 0.63195 0.11991 0.63403 0.12639 0.6349 0.1331 C 0.63716 0.14746 0.63455 0.13033 0.63785 0.15556 C 0.63803 0.15764 0.63837 0.15972 0.63872 0.16181 C 0.63907 0.18496 0.63889 0.20833 0.63959 0.23148 C 0.63993 0.24028 0.64115 0.24815 0.64254 0.25648 C 0.64271 0.26158 0.64289 0.26644 0.64341 0.2713 C 0.64358 0.27384 0.64393 0.27639 0.64428 0.27894 C 0.64514 0.28519 0.64636 0.29144 0.64705 0.29769 C 0.64862 0.30996 0.65087 0.33496 0.65087 0.33519 C 0.65243 0.39607 0.65261 0.36621 0.64809 0.45208 C 0.64757 0.4625 0.64827 0.45972 0.64532 0.46574 C 0.64462 0.46991 0.64428 0.47408 0.64341 0.47824 C 0.64306 0.48009 0.64202 0.48148 0.6415 0.4831 C 0.64028 0.4882 0.63993 0.49329 0.63872 0.49815 C 0.63837 0.49931 0.6382 0.5007 0.63785 0.50185 C 0.63733 0.50324 0.63629 0.50417 0.63594 0.50556 C 0.63264 0.51597 0.63386 0.51389 0.63212 0.52153 C 0.63125 0.52616 0.62796 0.53658 0.62743 0.53796 C 0.62709 0.53935 0.62622 0.54051 0.6257 0.5419 C 0.62431 0.54722 0.62188 0.55741 0.61997 0.56296 C 0.61893 0.56644 0.61719 0.56921 0.61632 0.57292 C 0.61441 0.57917 0.61355 0.58611 0.61164 0.59283 C 0.61094 0.59491 0.61025 0.59699 0.60973 0.59908 C 0.60903 0.60139 0.60868 0.60417 0.60782 0.60648 C 0.60678 0.60972 0.60504 0.61227 0.60417 0.61528 C 0.60296 0.61921 0.60261 0.62384 0.60139 0.62755 C 0.6007 0.62986 0.59966 0.63195 0.59862 0.63403 C 0.59497 0.64028 0.59254 0.64861 0.58733 0.65278 C 0.58507 0.6544 0.58299 0.65602 0.58073 0.65764 C 0.57987 0.65833 0.579 0.65903 0.57796 0.66019 C 0.575 0.6625 0.57205 0.66528 0.56858 0.66644 C 0.5665 0.66713 0.56424 0.66713 0.56216 0.66759 C 0.55157 0.67593 0.56441 0.66597 0.54705 0.67755 C 0.54497 0.67917 0.54289 0.68125 0.54063 0.68264 C 0.53889 0.68357 0.53681 0.68403 0.53507 0.68496 C 0.53056 0.6875 0.52622 0.68982 0.52188 0.69259 C 0.51875 0.69445 0.5158 0.69676 0.5125 0.69884 C 0.50955 0.7007 0.50608 0.70139 0.5033 0.70371 C 0.49983 0.70671 0.49653 0.70972 0.49289 0.7125 C 0.48993 0.71482 0.48629 0.71574 0.48351 0.71875 C 0.48212 0.72037 0.48056 0.72199 0.479 0.72361 C 0.47743 0.72477 0.4757 0.72523 0.47431 0.72593 C 0.4724 0.72732 0.47066 0.72894 0.46858 0.72986 C 0.46737 0.73056 0.46615 0.73056 0.46493 0.73125 C 0.45955 0.73287 0.45816 0.73287 0.45174 0.73357 L 0.43039 0.73588 C 0.41511 0.74028 0.42118 0.73889 0.39098 0.73588 C 0.38959 0.73588 0.38855 0.73472 0.38716 0.73357 C 0.38299 0.73033 0.379 0.72732 0.37622 0.72246 C 0.37518 0.7213 0.37466 0.71968 0.37431 0.71875 C 0.37309 0.71667 0.37223 0.71435 0.37136 0.7125 C 0.37084 0.71134 0.37066 0.70972 0.37049 0.7088 C 0.36945 0.70579 0.36858 0.70278 0.36771 0.69977 C 0.36667 0.69746 0.36546 0.69514 0.36476 0.69259 C 0.36337 0.6875 0.3632 0.68195 0.36094 0.67755 C 0.36059 0.67639 0.3599 0.67523 0.35921 0.67361 C 0.35382 0.65903 0.35712 0.66713 0.35365 0.65648 C 0.35296 0.6544 0.35243 0.65301 0.35191 0.65139 C 0.35157 0.64908 0.35122 0.64722 0.3507 0.64514 C 0.35053 0.64352 0.34914 0.64213 0.34879 0.64028 C 0.34775 0.63357 0.34653 0.62685 0.34618 0.62037 C 0.34584 0.61621 0.34601 0.61181 0.34514 0.60764 C 0.34445 0.60371 0.34306 0.60046 0.34237 0.59653 C 0.34219 0.59491 0.34011 0.58287 0.33976 0.57917 C 0.33889 0.57431 0.33837 0.56921 0.33785 0.56412 C 0.3375 0.56134 0.3375 0.55833 0.33681 0.55533 C 0.33612 0.55208 0.33473 0.54908 0.33403 0.54537 C 0.33282 0.53935 0.33212 0.5331 0.33108 0.52685 C 0.33091 0.52431 0.33091 0.52153 0.33039 0.51921 C 0.32934 0.51551 0.32778 0.51158 0.32657 0.5081 C 0.32379 0.48912 0.32622 0.50185 0.32275 0.48958 C 0.32223 0.48704 0.32188 0.48449 0.32084 0.48195 C 0.32032 0.47986 0.31893 0.47778 0.31823 0.47546 C 0.31754 0.47408 0.31684 0.47246 0.31632 0.47083 C 0.31424 0.46435 0.31441 0.46389 0.31268 0.45718 C 0.31164 0.45371 0.31077 0.45046 0.30973 0.44699 C 0.30782 0.43195 0.31025 0.44792 0.30504 0.42708 C 0.29601 0.39051 0.30278 0.41783 0.29948 0.39861 C 0.29931 0.39722 0.29879 0.39607 0.29862 0.39468 C 0.29827 0.39283 0.29827 0.39051 0.29757 0.38866 C 0.29671 0.38588 0.29393 0.38102 0.29393 0.38125 C 0.29323 0.37871 0.29254 0.37616 0.29202 0.37361 C 0.29046 0.36597 0.29202 0.36852 0.28924 0.36088 C 0.28872 0.35972 0.28803 0.35857 0.28733 0.35741 C 0.28542 0.34746 0.28785 0.35741 0.28368 0.34746 C 0.28316 0.3463 0.28316 0.34468 0.28264 0.34375 C 0.2783 0.33287 0.279 0.33588 0.27431 0.32732 C 0.27153 0.32269 0.27309 0.32431 0.27049 0.31852 C 0.26997 0.31736 0.26928 0.31621 0.26875 0.31505 C 0.26684 0.30509 0.2691 0.31505 0.26493 0.30509 C 0.26441 0.30394 0.26441 0.30255 0.26407 0.30139 C 0.26285 0.29884 0.26146 0.2963 0.26025 0.29398 C 0.25955 0.29259 0.25921 0.29121 0.25834 0.29005 C 0.25452 0.28472 0.25452 0.28449 0.24809 0.28009 C 0.24636 0.27894 0.24428 0.27871 0.24254 0.27778 C 0.23698 0.27477 0.23941 0.27593 0.23507 0.27384 C 0.23403 0.27315 0.23334 0.27199 0.2323 0.2713 C 0.23108 0.27083 0.22466 0.26898 0.22379 0.26898 C 0.21598 0.26366 0.22379 0.26829 0.20973 0.26389 C 0.20782 0.2632 0.20608 0.26204 0.20417 0.26158 C 0.20087 0.26065 0.1974 0.26088 0.19393 0.26019 C 0.18959 0.25949 0.18837 0.25903 0.18455 0.25764 C 0.17796 0.25185 0.18629 0.25857 0.17709 0.25394 C 0.17605 0.25324 0.17535 0.25208 0.17431 0.25162 C 0.17344 0.25093 0.1724 0.2507 0.17153 0.25023 C 0.16893 0.24746 0.1658 0.24491 0.16407 0.24144 C 0.16337 0.24051 0.16355 0.23889 0.16303 0.23773 C 0.16233 0.23565 0.16129 0.23357 0.16025 0.23148 C 0.1599 0.22986 0.15973 0.22824 0.15938 0.22662 C 0.15625 0.21574 0.1573 0.22801 0.15365 0.20903 C 0.15261 0.20301 0.15313 0.20579 0.15191 0.20046 C 0.15226 0.19375 0.15174 0.18704 0.15278 0.18056 C 0.15313 0.17847 0.15452 0.17708 0.15556 0.17523 C 0.15643 0.17454 0.15747 0.17384 0.15834 0.17292 C 0.16563 0.1669 0.16042 0.17107 0.16875 0.1669 C 0.1724 0.16482 0.17605 0.16227 0.17987 0.16065 C 0.18178 0.15972 0.18368 0.15903 0.18542 0.1581 C 0.18716 0.15741 0.18855 0.15625 0.19011 0.15556 C 0.19723 0.15255 0.20504 0.15139 0.21164 0.14676 C 0.21893 0.14213 0.21407 0.14491 0.22657 0.14074 C 0.22952 0.1382 0.22987 0.1375 0.23316 0.13565 C 0.23403 0.13519 0.23507 0.13472 0.23594 0.13449 C 0.23698 0.1331 0.23785 0.13195 0.23872 0.13056 C 0.2408 0.12732 0.24219 0.12477 0.24341 0.1206 C 0.2441 0.11829 0.24445 0.11551 0.24532 0.1132 C 0.24584 0.11158 0.24671 0.11088 0.24723 0.10926 C 0.24792 0.10741 0.24844 0.10533 0.24896 0.10324 C 0.25035 0.09861 0.25139 0.09398 0.25278 0.08958 C 0.25365 0.08658 0.25487 0.0838 0.25556 0.08079 C 0.25608 0.07917 0.25625 0.07755 0.2566 0.07593 C 0.25678 0.07431 0.25712 0.07315 0.25747 0.07199 C 0.25712 0.06621 0.25782 0.06019 0.2566 0.05463 C 0.25556 0.0507 0.25261 0.04815 0.25087 0.04468 C 0.24671 0.03611 0.25209 0.04283 0.24532 0.03588 C 0.24462 0.03426 0.24445 0.03241 0.24341 0.03102 C 0.23316 0.01736 0.22969 0.01296 0.22014 0.00463 C 0.21858 0.00347 0.21684 0.00255 0.21546 0.00116 C 0.21285 -0.00116 0.21042 -0.00393 0.20799 -0.00648 C 0.20504 -0.00926 0.20261 -0.01273 0.19948 -0.01504 L 0.19011 -0.02268 C 0.18698 -0.025 0.18421 -0.02824 0.18091 -0.03009 C 0.17934 -0.03079 0.17761 -0.03148 0.17622 -0.03264 C 0.17518 -0.0331 0.17431 -0.03426 0.17344 -0.03495 C 0.17223 -0.03588 0.17084 -0.03657 0.16962 -0.0375 C 0.16598 -0.04051 0.16615 -0.0419 0.16216 -0.04375 C 0.16059 -0.04444 0.15903 -0.04467 0.15747 -0.04491 C 0.13872 -0.05741 0.15226 -0.04977 0.14254 -0.0537 C 0.14063 -0.0544 0.13889 -0.05602 0.13698 -0.05625 C 0.12605 -0.05787 0.13125 -0.05694 0.12101 -0.05879 L 0.06493 -0.05741 C 0.06059 -0.05741 0.05625 -0.05671 0.05191 -0.05625 C 0.04341 -0.05532 0.04237 -0.05486 0.03421 -0.0537 L 0.02379 -0.05254 C 0.02136 -0.05208 0.01893 -0.05139 0.01632 -0.05116 C 0.01146 -0.05069 0.00643 -0.05046 0.00139 -0.05 L -0.00138 -0.04745 " pathEditMode="relative" rAng="0" ptsTypes="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37" y="3518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24 L 0.00052 -0.00024 C 0.08889 0.00949 -0.01632 -0.00186 0.24063 0.00347 C 0.24601 0.00347 0.25122 0.00578 0.2566 0.00578 L 0.45087 0.00972 C 0.44966 0.00995 0.44844 0.01041 0.44722 0.01088 C 0.44532 0.01134 0.44341 0.0118 0.44167 0.01203 C 0.43108 0.01412 0.42639 0.01412 0.41354 0.01574 C 0.40538 0.01689 0.39722 0.01782 0.38924 0.01967 C 0.38733 0.0199 0.38559 0.0206 0.38368 0.02083 C 0.38091 0.02129 0.37795 0.02152 0.37518 0.02199 C 0.37136 0.02268 0.36511 0.02407 0.36129 0.02453 C 0.35556 0.02523 0.35 0.02546 0.34445 0.02592 L 0.18455 0.02453 C 0.17726 0.0243 0.17032 0.02152 0.16302 0.02083 L 0.15191 0.01967 C 0.14271 0.01643 0.15538 0.0206 0.13872 0.01713 C 0.13785 0.01689 0.13698 0.0162 0.13594 0.01574 C 0.13143 0.01458 0.12743 0.01435 0.12292 0.01342 C 0.12136 0.01296 0.11979 0.0125 0.11823 0.01203 L 0.19306 0.01088 C 0.20382 0.01064 0.20434 0.01018 0.21268 0.00833 C 0.2191 0.00555 0.21302 0.00787 0.2257 0.00578 C 0.22761 0.00555 0.22952 0.00509 0.23125 0.00463 C 0.23229 0.00439 0.23316 0.00347 0.23403 0.00347 C 0.23785 0.00277 0.2415 0.00254 0.24532 0.00208 C 0.25 4.07407E-6 0.24775 0.00069 0.25469 -0.00024 C 0.2599 -0.00116 0.26528 -0.00255 0.27049 -0.00278 C 0.29202 -0.00394 0.31354 -0.00371 0.33507 -0.00417 C 0.33438 -0.00533 0.33351 -0.00649 0.33316 -0.00787 C 0.33229 -0.01112 0.33195 -0.01436 0.33125 -0.01783 C 0.33091 -0.01991 0.33091 -0.02199 0.33038 -0.02408 C 0.32986 -0.0257 0.329 -0.02732 0.32847 -0.02894 C 0.32743 -0.03218 0.32657 -0.03565 0.3257 -0.03889 C 0.32275 -0.05139 0.32466 -0.04537 0.32292 -0.0551 C 0.32257 -0.05649 0.32222 -0.05764 0.32188 -0.0588 C 0.3217 -0.06135 0.32136 -0.06389 0.32101 -0.06644 C 0.31962 -0.07871 0.32101 -0.07269 0.3191 -0.0801 C 0.31858 -0.08912 0.31893 -0.09862 0.31736 -0.10741 C 0.3158 -0.11528 0.3165 -0.11065 0.31545 -0.12107 C 0.31511 -0.13149 0.31493 -0.1419 0.31441 -0.15232 C 0.31441 -0.15487 0.31476 -0.16158 0.31354 -0.15973 C 0.31094 -0.15579 0.31111 -0.14977 0.30972 -0.14468 C 0.30955 -0.14352 0.30903 -0.14237 0.30886 -0.14098 C 0.30851 -0.13889 0.30851 -0.13681 0.30799 -0.13473 C 0.30729 -0.13264 0.30591 -0.13079 0.30521 -0.12871 C 0.29983 -0.11459 0.30591 -0.1294 0.30226 -0.11737 C 0.30157 -0.11482 0.30052 -0.1125 0.29948 -0.10996 C 0.2974 -0.0963 0.29948 -0.11135 0.29757 -0.0875 C 0.29636 -0.07107 0.29705 -0.09005 0.29479 -0.07014 C 0.29393 -0.06181 0.29254 -0.05348 0.29202 -0.04514 C 0.29167 -0.03866 0.2915 -0.03172 0.29011 -0.02524 C 0.28959 -0.02269 0.28837 -0.01783 0.28837 -0.01783 C 0.28802 -0.01436 0.2849 -0.00857 0.28733 -0.00787 C 0.31129 0.00023 0.30712 -0.00811 0.32101 -0.01158 C 0.32379 -0.01227 0.32657 -0.01227 0.32934 -0.01274 C 0.33073 -0.0176 0.33108 -0.01899 0.33125 -0.02524 C 0.33299 -0.10093 0.32657 -0.07362 0.33316 -0.1 C 0.33282 -0.10579 0.33646 -0.11644 0.33229 -0.11737 C 0.31163 -0.12223 0.28472 -0.13403 0.26962 -0.11482 C 0.25591 -0.09746 0.26997 -0.06436 0.27049 -0.03889 C 0.27084 -0.02431 0.27032 -0.02709 0.2724 -0.01899 C 0.27205 -0.01274 0.27413 -0.00556 0.27153 -0.00024 C 0.26962 0.00301 0.26528 0.00023 0.26216 0.00092 C 0.26111 0.00115 0.26025 0.00185 0.25938 0.00208 C 0.25591 0.00277 0.25243 0.00301 0.24913 0.00347 L 0.16875 0.00208 C 0.1665 0.00208 0.16424 0.00115 0.16216 0.00092 C 0.13837 -0.00162 0.13056 -0.00162 0.10799 -0.00278 C 0.104 -0.00463 0.10122 -0.00602 0.0967 -0.00649 C 0.08716 -0.00787 0.06771 -0.00903 0.06771 -0.00903 C 0.06372 -0.00857 0.05556 -0.0132 0.05556 -0.00787 C 0.05556 -0.00232 0.06372 -0.00718 0.06771 -0.00649 C 0.06962 -0.00625 0.07136 -0.00533 0.07327 -0.00533 L 0.37518 -0.00417 L 0.39861 -0.00278 C 0.40365 -0.00255 0.40851 -0.00186 0.41354 -0.00162 C 0.42639 -0.00093 0.43907 -0.0007 0.45191 -0.00024 C 0.45226 0.00138 0.45243 0.00301 0.45278 0.00463 C 0.45313 0.00601 0.45382 0.00833 0.45382 0.00833 L 0.05938 0.00092 " pathEditMode="relative" ptsTypes="AAAAAAAAAAAAAAAAAAAAAAAAAAAAAAAAAAAAAAAAAAAAAAAAAAAAAAAAAAAAAAAAAAAAAAAAAAAAAAAAA">
                                      <p:cBhvr>
                                        <p:cTn id="14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96" y="146031"/>
            <a:ext cx="22307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won the bonus round </a:t>
            </a:r>
          </a:p>
          <a:p>
            <a:endParaRPr lang="en-US" dirty="0"/>
          </a:p>
          <a:p>
            <a:r>
              <a:rPr lang="en-US" dirty="0" smtClean="0"/>
              <a:t>here’s a cat picture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These mazes created by Connor Bigler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9431"/>
            <a:ext cx="3811425" cy="285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3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161</TotalTime>
  <Words>68</Words>
  <Application>Microsoft Office PowerPoint</Application>
  <PresentationFormat>Letter Paper (8.5x11 in)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Wingdings</vt:lpstr>
      <vt:lpstr>Retrospect</vt:lpstr>
      <vt:lpstr>PowerPoint Presentation</vt:lpstr>
      <vt:lpstr>PowerPoint Presentation</vt:lpstr>
      <vt:lpstr>PowerPoint Presentation</vt:lpstr>
      <vt:lpstr>You must have eye problems if not ……. Lets just hope I am right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Connor Bigler</dc:creator>
  <cp:lastModifiedBy>Connor Bigler</cp:lastModifiedBy>
  <cp:revision>24</cp:revision>
  <dcterms:created xsi:type="dcterms:W3CDTF">2015-03-10T19:51:57Z</dcterms:created>
  <dcterms:modified xsi:type="dcterms:W3CDTF">2015-03-25T19:56:35Z</dcterms:modified>
</cp:coreProperties>
</file>