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3778E3-2DCD-4CBB-B567-1418E90A79A7}">
          <p14:sldIdLst/>
        </p14:section>
        <p14:section name="Untitled Section" id="{77F3D39A-9400-47E4-BDF3-35EED25D6627}">
          <p14:sldIdLst>
            <p14:sldId id="256"/>
            <p14:sldId id="257"/>
            <p14:sldId id="258"/>
          </p14:sldIdLst>
        </p14:section>
        <p14:section name="Untitled Section" id="{CD8ECAF5-2D76-420A-9080-B38443F38996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1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30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8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3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2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6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3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2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9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B2A61-823D-45A0-9038-AB202F69AC7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5C0E8-1385-4D8B-B399-EF83C0BCC5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12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74220" y="649479"/>
            <a:ext cx="1803163" cy="752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Start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94474"/>
            <a:ext cx="7886700" cy="665194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My Maze!!!!!!!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42602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4223" y="717844"/>
            <a:ext cx="1803163" cy="752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6440" y="127443"/>
            <a:ext cx="118141" cy="479755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07738" cy="49249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316193" y="6528816"/>
            <a:ext cx="8827806" cy="32918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8841" y="6528816"/>
            <a:ext cx="8955159" cy="3291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8793622" y="350378"/>
            <a:ext cx="350378" cy="61784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793620" y="350378"/>
            <a:ext cx="350379" cy="6178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Forward or Next 19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 flipV="1">
            <a:off x="1683522" y="2455632"/>
            <a:ext cx="1392964" cy="620853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Forward or Next 20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05099" y="2455632"/>
            <a:ext cx="1478422" cy="62085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Forward or Next 21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3230309" y="350378"/>
            <a:ext cx="1042416" cy="52245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Forward or Next 2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05098" y="-2"/>
            <a:ext cx="8938901" cy="35038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651139" y="1827861"/>
            <a:ext cx="3830682" cy="316160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Forward or Next 31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 flipV="1">
            <a:off x="3076486" y="2811564"/>
            <a:ext cx="2564809" cy="264922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ction Button: Forward or Next 3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665474" y="2128519"/>
            <a:ext cx="3816347" cy="285001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ent Arrow 1"/>
          <p:cNvSpPr/>
          <p:nvPr/>
        </p:nvSpPr>
        <p:spPr>
          <a:xfrm rot="5400000">
            <a:off x="5318985" y="2502123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845634" y="3076485"/>
            <a:ext cx="795661" cy="17604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Forward or Next 24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5591794" y="4255805"/>
            <a:ext cx="1334233" cy="58111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ction Button: Forward or Next 25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6930466" y="4255807"/>
            <a:ext cx="1042416" cy="58111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Forward or Next 26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7972882" y="2760292"/>
            <a:ext cx="444982" cy="17604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Forward or Next 27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7972882" y="4147528"/>
            <a:ext cx="444982" cy="176043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ction Button: Forward or Next 28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845633" y="6528814"/>
            <a:ext cx="705027" cy="329185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iley Fac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663743" y="5757897"/>
            <a:ext cx="752652" cy="76266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iley Face 40"/>
          <p:cNvSpPr/>
          <p:nvPr/>
        </p:nvSpPr>
        <p:spPr>
          <a:xfrm>
            <a:off x="5633161" y="4886529"/>
            <a:ext cx="783234" cy="79642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triped Right Arrow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156048" y="4567027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triped Right Arrow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3156302" y="3351788"/>
            <a:ext cx="957726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Left Arrow 70"/>
          <p:cNvSpPr/>
          <p:nvPr/>
        </p:nvSpPr>
        <p:spPr>
          <a:xfrm rot="3147116">
            <a:off x="4364608" y="5223366"/>
            <a:ext cx="99139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944310" y="5569856"/>
            <a:ext cx="0" cy="9589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231683" y="5569856"/>
            <a:ext cx="7269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Smiley Face 102">
            <a:hlinkClick r:id="" action="ppaction://hlinkshowjump?jump=lastslide"/>
          </p:cNvPr>
          <p:cNvSpPr/>
          <p:nvPr/>
        </p:nvSpPr>
        <p:spPr>
          <a:xfrm>
            <a:off x="345875" y="5762020"/>
            <a:ext cx="504129" cy="511581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Explosion 1 10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20725" y="493357"/>
            <a:ext cx="1205168" cy="12144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Explosion 1 10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920345" y="358630"/>
            <a:ext cx="1277935" cy="141221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Explosion 1 10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03588" y="918136"/>
            <a:ext cx="751264" cy="7593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un 106"/>
          <p:cNvSpPr/>
          <p:nvPr/>
        </p:nvSpPr>
        <p:spPr>
          <a:xfrm>
            <a:off x="6292032" y="2563909"/>
            <a:ext cx="1211555" cy="1242491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921475"/>
            <a:ext cx="207738" cy="19365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6681" y="1828250"/>
            <a:ext cx="914400" cy="9071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098290" y="2127928"/>
            <a:ext cx="2800298" cy="8044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111080" y="1828252"/>
            <a:ext cx="2787507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09409" y="1828251"/>
            <a:ext cx="914400" cy="10123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ction Button: Forward or Next 60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1467517" y="3404188"/>
            <a:ext cx="241200" cy="3165589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ction Button: Forward or Next 61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1986455" y="3007945"/>
            <a:ext cx="209104" cy="3110844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Action Button: Forward or Next 6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484792" y="3598935"/>
            <a:ext cx="205508" cy="2981327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ction Button: Forward or Next 63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944310" y="3063134"/>
            <a:ext cx="241200" cy="2021441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ction Button: Forward or Next 64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55689" y="3062246"/>
            <a:ext cx="241200" cy="2021441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evel 35"/>
          <p:cNvSpPr/>
          <p:nvPr/>
        </p:nvSpPr>
        <p:spPr>
          <a:xfrm>
            <a:off x="6816121" y="5215355"/>
            <a:ext cx="833932" cy="990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826226" y="4945199"/>
            <a:ext cx="833932" cy="205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77697" y="5358245"/>
            <a:ext cx="173819" cy="11623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hlinkHover r:id="" action="ppaction://hlinkshowjump?jump=previousslide"/>
          </p:cNvPr>
          <p:cNvSpPr/>
          <p:nvPr/>
        </p:nvSpPr>
        <p:spPr>
          <a:xfrm>
            <a:off x="871670" y="717845"/>
            <a:ext cx="1803163" cy="752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</a:t>
            </a:r>
            <a:r>
              <a:rPr lang="en-US" dirty="0" smtClean="0">
                <a:hlinkClick r:id="" action="ppaction://hlinkshowjump?jump=previousslide"/>
                <a:hlinkMouseOver r:id="" action="ppaction://hlinkshowjump?jump=previousslide"/>
              </a:rPr>
              <a:t>again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4466" y="1800819"/>
            <a:ext cx="7886700" cy="1325563"/>
          </a:xfrm>
        </p:spPr>
        <p:txBody>
          <a:bodyPr/>
          <a:lstStyle/>
          <a:p>
            <a:r>
              <a:rPr lang="en-US" dirty="0" smtClean="0"/>
              <a:t>My grandma can do better…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33" y="3025211"/>
            <a:ext cx="6563169" cy="31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5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820396" y="837486"/>
            <a:ext cx="1803163" cy="7520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21" y="2469735"/>
            <a:ext cx="2986293" cy="265843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45173" y="3777343"/>
            <a:ext cx="2281315" cy="7204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Great job!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7926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17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Maze!!!!!!!</vt:lpstr>
      <vt:lpstr>PowerPoint Presentation</vt:lpstr>
      <vt:lpstr>My grandma can do better…</vt:lpstr>
      <vt:lpstr>Great job!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Dalton Morse</dc:creator>
  <cp:lastModifiedBy>Dalton Morse</cp:lastModifiedBy>
  <cp:revision>17</cp:revision>
  <dcterms:created xsi:type="dcterms:W3CDTF">2015-03-10T19:51:50Z</dcterms:created>
  <dcterms:modified xsi:type="dcterms:W3CDTF">2015-03-17T20:07:03Z</dcterms:modified>
</cp:coreProperties>
</file>