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3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82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4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0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5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2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2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99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1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7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9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CB262-497B-4CE0-AF0A-D7721E1D82E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E3A82-8643-4444-818B-0C63D08352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4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50378" y="6212792"/>
            <a:ext cx="1948441" cy="46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IF YOU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1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827" y="6165791"/>
            <a:ext cx="1948441" cy="46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6751178"/>
            <a:ext cx="9144000" cy="1068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145279" cy="67511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153824" y="0"/>
            <a:ext cx="8990176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9007267" y="145279"/>
            <a:ext cx="136733" cy="66058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247542" y="384561"/>
            <a:ext cx="213645" cy="63666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149553" y="1051132"/>
            <a:ext cx="991312" cy="777668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hlinkHover r:id="" action="ppaction://hlinkshowjump?jump=nextslide"/>
          </p:cNvPr>
          <p:cNvSpPr/>
          <p:nvPr/>
        </p:nvSpPr>
        <p:spPr>
          <a:xfrm>
            <a:off x="2660067" y="-17091"/>
            <a:ext cx="179462" cy="188862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3153400" y="136733"/>
            <a:ext cx="153825" cy="13758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461187" y="2230452"/>
            <a:ext cx="5383852" cy="102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7845039" y="2149267"/>
            <a:ext cx="572569" cy="18373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417608" y="2230452"/>
            <a:ext cx="589659" cy="102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3520867" y="461473"/>
            <a:ext cx="111096" cy="17689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oon 28">
            <a:hlinkHover r:id="" action="ppaction://hlinkshowjump?jump=nextslide"/>
          </p:cNvPr>
          <p:cNvSpPr/>
          <p:nvPr/>
        </p:nvSpPr>
        <p:spPr>
          <a:xfrm>
            <a:off x="4313301" y="136733"/>
            <a:ext cx="933818" cy="2093719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7457635" y="136733"/>
            <a:ext cx="1347376" cy="6288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23" name="Isosceles Triangle 22">
            <a:hlinkHover r:id="" action="ppaction://hlinkshowjump?jump=nextslide"/>
          </p:cNvPr>
          <p:cNvSpPr/>
          <p:nvPr/>
        </p:nvSpPr>
        <p:spPr>
          <a:xfrm rot="16200000">
            <a:off x="1128046" y="1051132"/>
            <a:ext cx="991312" cy="777668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oon 18">
            <a:hlinkHover r:id="" action="ppaction://hlinkshowjump?jump=nextslide"/>
          </p:cNvPr>
          <p:cNvSpPr/>
          <p:nvPr/>
        </p:nvSpPr>
        <p:spPr>
          <a:xfrm rot="16200000">
            <a:off x="5537944" y="136732"/>
            <a:ext cx="933818" cy="2093719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>
            <a:hlinkHover r:id="" action="ppaction://hlinkshowjump?jump=nextslide"/>
          </p:cNvPr>
          <p:cNvSpPr/>
          <p:nvPr/>
        </p:nvSpPr>
        <p:spPr>
          <a:xfrm rot="20038296">
            <a:off x="2469748" y="2256065"/>
            <a:ext cx="1580972" cy="521294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3153400" y="2726108"/>
            <a:ext cx="1418600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264213" y="2704743"/>
            <a:ext cx="1418600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7588667" y="2704742"/>
            <a:ext cx="1418600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4149020" y="2841475"/>
            <a:ext cx="1418600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6409367" y="2820110"/>
            <a:ext cx="1418600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10">
            <a:hlinkClick r:id="" action="ppaction://hlinkshowjump?jump=lastslide"/>
          </p:cNvPr>
          <p:cNvSpPr/>
          <p:nvPr/>
        </p:nvSpPr>
        <p:spPr>
          <a:xfrm>
            <a:off x="7376449" y="6084559"/>
            <a:ext cx="1630818" cy="67516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HEAVEN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53400" y="2862841"/>
            <a:ext cx="106834" cy="36917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422558" y="3161895"/>
            <a:ext cx="106834" cy="36917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718905" y="2862841"/>
            <a:ext cx="106834" cy="36917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000831" y="3153300"/>
            <a:ext cx="106834" cy="36917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/>
          <p:cNvSpPr/>
          <p:nvPr/>
        </p:nvSpPr>
        <p:spPr>
          <a:xfrm rot="16200000">
            <a:off x="4079892" y="2999364"/>
            <a:ext cx="2221020" cy="2178709"/>
          </a:xfrm>
          <a:prstGeom prst="pi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Pie 36"/>
          <p:cNvSpPr/>
          <p:nvPr/>
        </p:nvSpPr>
        <p:spPr>
          <a:xfrm rot="5400000">
            <a:off x="5636626" y="4559860"/>
            <a:ext cx="2221020" cy="2178709"/>
          </a:xfrm>
          <a:prstGeom prst="pi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0" name="Straight Connector 29">
            <a:hlinkHover r:id="" action="ppaction://hlinkshowjump?jump=nextslide"/>
          </p:cNvPr>
          <p:cNvCxnSpPr/>
          <p:nvPr/>
        </p:nvCxnSpPr>
        <p:spPr>
          <a:xfrm>
            <a:off x="5657781" y="2909841"/>
            <a:ext cx="3349486" cy="31747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hlinkHover r:id="" action="ppaction://hlinkshowjump?jump=nextslide"/>
          </p:cNvPr>
          <p:cNvCxnSpPr/>
          <p:nvPr/>
        </p:nvCxnSpPr>
        <p:spPr>
          <a:xfrm>
            <a:off x="4123789" y="4768553"/>
            <a:ext cx="2012091" cy="19911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21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0048E-17 2.59259E-6 L 0.00295 0.3169 " pathEditMode="fixed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58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52 -0.00255 L 0.55087 -0.008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69" y="-30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21" grpId="0" animBg="1"/>
      <p:bldP spid="29" grpId="0" animBg="1"/>
      <p:bldP spid="23" grpId="0" animBg="1"/>
      <p:bldP spid="19" grpId="0" animBg="1"/>
      <p:bldP spid="3" grpId="0" animBg="1"/>
      <p:bldP spid="1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290557" y="6212793"/>
            <a:ext cx="1948441" cy="46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Why not try </a:t>
            </a:r>
          </a:p>
          <a:p>
            <a:pPr algn="ctr"/>
            <a:r>
              <a:rPr lang="en-US" dirty="0" smtClean="0"/>
              <a:t>again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434" y="3711367"/>
            <a:ext cx="7772400" cy="238760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</a:rPr>
              <a:t>WHY SO SERIOUS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7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241"/>
            <a:ext cx="9144000" cy="6848759"/>
          </a:xfrm>
          <a:prstGeom prst="rect">
            <a:avLst/>
          </a:prstGeom>
        </p:spPr>
      </p:pic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333287" y="6221338"/>
            <a:ext cx="1948441" cy="4614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 smtClean="0"/>
              <a:t>Want to do it again?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255244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20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WHY SO SERIOUS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Demetrius Heiner</dc:creator>
  <cp:lastModifiedBy>Demetrius Heiner</cp:lastModifiedBy>
  <cp:revision>15</cp:revision>
  <dcterms:created xsi:type="dcterms:W3CDTF">2015-03-10T19:52:23Z</dcterms:created>
  <dcterms:modified xsi:type="dcterms:W3CDTF">2015-03-16T20:30:41Z</dcterms:modified>
</cp:coreProperties>
</file>