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gar Navarro" initials="EN" lastIdx="0" clrIdx="0">
    <p:extLst>
      <p:ext uri="{19B8F6BF-5375-455C-9EA6-DF929625EA0E}">
        <p15:presenceInfo xmlns:p15="http://schemas.microsoft.com/office/powerpoint/2012/main" userId="S-1-5-21-2433786201-1653911975-1980775234-347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46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10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4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816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736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48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92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47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09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6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25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68410-2C7D-405A-A45D-BADAF84F1E5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821EC-5378-4FEC-B937-F1395109A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14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70916" y="6016239"/>
            <a:ext cx="1410056" cy="623843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nextslide"/>
              </a:rPr>
              <a:t>Start da maze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0" y="0"/>
            <a:ext cx="9075634" cy="58795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Welcome to the most “difficult” maze.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P.S. don’t even try to pass it !!!!!!!! ‘cause you will fail</a:t>
            </a:r>
          </a:p>
          <a:p>
            <a:pPr algn="ctr"/>
            <a:endParaRPr lang="en-US" dirty="0"/>
          </a:p>
          <a:p>
            <a:pPr algn="ctr"/>
            <a:r>
              <a:rPr lang="en-US" sz="2800" dirty="0" smtClean="0"/>
              <a:t>You were warned……….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But if you want to try go ahead</a:t>
            </a:r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 rot="19639715">
            <a:off x="3300730" y="4833191"/>
            <a:ext cx="1737104" cy="967906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Press it now!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46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59 0.01505 L -0.23246 0.024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02" y="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70916" y="6178609"/>
            <a:ext cx="1410056" cy="461473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fool!</a:t>
            </a:r>
            <a:endParaRPr lang="en-US" dirty="0"/>
          </a:p>
        </p:txBody>
      </p:sp>
      <p:sp>
        <p:nvSpPr>
          <p:cNvPr id="2" name="Flowchart: Extract 1">
            <a:hlinkHover r:id="" action="ppaction://hlinkshowjump?jump=nextslide"/>
          </p:cNvPr>
          <p:cNvSpPr/>
          <p:nvPr/>
        </p:nvSpPr>
        <p:spPr>
          <a:xfrm>
            <a:off x="2914116" y="5537675"/>
            <a:ext cx="384561" cy="521293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Process 2">
            <a:hlinkHover r:id="" action="ppaction://hlinkshowjump?jump=nextslide"/>
          </p:cNvPr>
          <p:cNvSpPr/>
          <p:nvPr/>
        </p:nvSpPr>
        <p:spPr>
          <a:xfrm>
            <a:off x="170916" y="3448227"/>
            <a:ext cx="111096" cy="235009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437" y="6330815"/>
            <a:ext cx="1777525" cy="157060"/>
          </a:xfrm>
          <a:prstGeom prst="rect">
            <a:avLst/>
          </a:prstGeom>
        </p:spPr>
      </p:pic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962" y="4128519"/>
            <a:ext cx="121931" cy="2359356"/>
          </a:xfrm>
          <a:prstGeom prst="rect">
            <a:avLst/>
          </a:prstGeom>
        </p:spPr>
      </p:pic>
      <p:sp>
        <p:nvSpPr>
          <p:cNvPr id="7" name="Right Arrow 6">
            <a:hlinkHover r:id="" action="ppaction://hlinkshowjump?jump=nextslide"/>
          </p:cNvPr>
          <p:cNvSpPr/>
          <p:nvPr/>
        </p:nvSpPr>
        <p:spPr>
          <a:xfrm>
            <a:off x="435836" y="2358640"/>
            <a:ext cx="1145136" cy="14955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81" y="1088871"/>
            <a:ext cx="121931" cy="2359356"/>
          </a:xfrm>
          <a:prstGeom prst="rect">
            <a:avLst/>
          </a:prstGeom>
        </p:spPr>
      </p:pic>
      <p:sp>
        <p:nvSpPr>
          <p:cNvPr id="9" name="Quad Arrow 8">
            <a:hlinkHover r:id="" action="ppaction://hlinkshowjump?jump=nextslide"/>
          </p:cNvPr>
          <p:cNvSpPr/>
          <p:nvPr/>
        </p:nvSpPr>
        <p:spPr>
          <a:xfrm>
            <a:off x="2784936" y="2198406"/>
            <a:ext cx="1815981" cy="1815981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2234" y="5523977"/>
            <a:ext cx="408467" cy="548688"/>
          </a:xfrm>
          <a:prstGeom prst="rect">
            <a:avLst/>
          </a:prstGeom>
        </p:spPr>
      </p:pic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282012" y="1070001"/>
            <a:ext cx="2525282" cy="170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80655" y="4164332"/>
            <a:ext cx="408467" cy="548688"/>
          </a:xfrm>
          <a:prstGeom prst="rect">
            <a:avLst/>
          </a:prstGeom>
        </p:spPr>
      </p:pic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80654" y="4742038"/>
            <a:ext cx="408467" cy="548688"/>
          </a:xfrm>
          <a:prstGeom prst="rect">
            <a:avLst/>
          </a:prstGeom>
        </p:spPr>
      </p:pic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370" y="5510280"/>
            <a:ext cx="408467" cy="548688"/>
          </a:xfrm>
          <a:prstGeom prst="rect">
            <a:avLst/>
          </a:prstGeom>
        </p:spPr>
      </p:pic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924548" y="4455768"/>
            <a:ext cx="408467" cy="548688"/>
          </a:xfrm>
          <a:prstGeom prst="rect">
            <a:avLst/>
          </a:prstGeom>
        </p:spPr>
      </p:pic>
      <p:sp>
        <p:nvSpPr>
          <p:cNvPr id="17" name="Moon 16">
            <a:hlinkHover r:id="" action="ppaction://hlinkshowjump?jump=nextslide"/>
          </p:cNvPr>
          <p:cNvSpPr/>
          <p:nvPr/>
        </p:nvSpPr>
        <p:spPr>
          <a:xfrm flipH="1">
            <a:off x="3033757" y="583798"/>
            <a:ext cx="982767" cy="1342761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un 17">
            <a:hlinkHover r:id="" action="ppaction://hlinkshowjump?jump=nextslide"/>
          </p:cNvPr>
          <p:cNvSpPr/>
          <p:nvPr/>
        </p:nvSpPr>
        <p:spPr>
          <a:xfrm>
            <a:off x="2375881" y="4128519"/>
            <a:ext cx="1317045" cy="116049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5206" y="4234442"/>
            <a:ext cx="121931" cy="2359356"/>
          </a:xfrm>
          <a:prstGeom prst="rect">
            <a:avLst/>
          </a:prstGeom>
        </p:spPr>
      </p:pic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rot="5400000">
            <a:off x="5651238" y="4172468"/>
            <a:ext cx="2828658" cy="613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5205" y="1926718"/>
            <a:ext cx="121931" cy="235935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6392" y="4234442"/>
            <a:ext cx="121931" cy="2359356"/>
          </a:xfrm>
          <a:prstGeom prst="rect">
            <a:avLst/>
          </a:prstGeom>
        </p:spPr>
      </p:pic>
      <p:pic>
        <p:nvPicPr>
          <p:cNvPr id="23" name="Picture 2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7357" y="6394956"/>
            <a:ext cx="766427" cy="185838"/>
          </a:xfrm>
          <a:prstGeom prst="rect">
            <a:avLst/>
          </a:prstGeom>
        </p:spPr>
      </p:pic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5205" y="542404"/>
            <a:ext cx="127693" cy="1384155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8289420" y="4525878"/>
            <a:ext cx="480319" cy="154369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 rot="5400000">
            <a:off x="7835658" y="5014791"/>
            <a:ext cx="138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nextslide"/>
              </a:rPr>
              <a:t>Click me ! </a:t>
            </a:r>
            <a:endParaRPr lang="en-US" dirty="0"/>
          </a:p>
        </p:txBody>
      </p:sp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707606" y="-707126"/>
            <a:ext cx="139704" cy="2359356"/>
          </a:xfrm>
          <a:prstGeom prst="rect">
            <a:avLst/>
          </a:prstGeom>
        </p:spPr>
      </p:pic>
      <p:pic>
        <p:nvPicPr>
          <p:cNvPr id="29" name="Picture 2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5550" y="395678"/>
            <a:ext cx="121931" cy="2359356"/>
          </a:xfrm>
          <a:prstGeom prst="rect">
            <a:avLst/>
          </a:prstGeom>
        </p:spPr>
      </p:pic>
      <p:pic>
        <p:nvPicPr>
          <p:cNvPr id="30" name="Picture 2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861937" y="4232458"/>
            <a:ext cx="157061" cy="4353775"/>
          </a:xfrm>
          <a:prstGeom prst="rect">
            <a:avLst/>
          </a:prstGeom>
        </p:spPr>
      </p:pic>
      <p:sp>
        <p:nvSpPr>
          <p:cNvPr id="31" name="Isosceles Triangle 30">
            <a:hlinkHover r:id="" action="ppaction://hlinkshowjump?jump=nextslide"/>
          </p:cNvPr>
          <p:cNvSpPr/>
          <p:nvPr/>
        </p:nvSpPr>
        <p:spPr>
          <a:xfrm rot="10800000">
            <a:off x="1854437" y="1354544"/>
            <a:ext cx="844891" cy="121679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4283" y="3186658"/>
            <a:ext cx="1024217" cy="951058"/>
          </a:xfrm>
          <a:prstGeom prst="rect">
            <a:avLst/>
          </a:prstGeom>
        </p:spPr>
      </p:pic>
      <p:sp>
        <p:nvSpPr>
          <p:cNvPr id="35" name="Pie 34">
            <a:hlinkHover r:id="" action="ppaction://hlinkshowjump?jump=nextslide"/>
          </p:cNvPr>
          <p:cNvSpPr/>
          <p:nvPr/>
        </p:nvSpPr>
        <p:spPr>
          <a:xfrm>
            <a:off x="7382930" y="5595172"/>
            <a:ext cx="659403" cy="735643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5406" y="5322792"/>
            <a:ext cx="1024217" cy="951058"/>
          </a:xfrm>
          <a:prstGeom prst="rect">
            <a:avLst/>
          </a:prstGeom>
        </p:spPr>
      </p:pic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9545" y="5334467"/>
            <a:ext cx="1024217" cy="951058"/>
          </a:xfrm>
          <a:prstGeom prst="rect">
            <a:avLst/>
          </a:prstGeom>
        </p:spPr>
      </p:pic>
      <p:pic>
        <p:nvPicPr>
          <p:cNvPr id="38" name="Picture 3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2147" y="1795810"/>
            <a:ext cx="1024217" cy="951058"/>
          </a:xfrm>
          <a:prstGeom prst="rect">
            <a:avLst/>
          </a:prstGeom>
        </p:spPr>
      </p:pic>
      <p:pic>
        <p:nvPicPr>
          <p:cNvPr id="39" name="Picture 3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1196" y="3313866"/>
            <a:ext cx="1841152" cy="1841152"/>
          </a:xfrm>
          <a:prstGeom prst="rect">
            <a:avLst/>
          </a:prstGeom>
        </p:spPr>
      </p:pic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4965506" y="251274"/>
            <a:ext cx="1164437" cy="1530229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58393" y="4346666"/>
            <a:ext cx="1024217" cy="951058"/>
          </a:xfrm>
          <a:prstGeom prst="rect">
            <a:avLst/>
          </a:prstGeom>
        </p:spPr>
      </p:pic>
      <p:sp>
        <p:nvSpPr>
          <p:cNvPr id="16" name="Sun 15"/>
          <p:cNvSpPr/>
          <p:nvPr/>
        </p:nvSpPr>
        <p:spPr>
          <a:xfrm>
            <a:off x="5788192" y="5330194"/>
            <a:ext cx="1007629" cy="93529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70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0.12986 0.003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93" y="1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63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22222E-6 L 0.07952 -0.00301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6" y="-16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1.48148E-6 L 0.07952 -0.0071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2" y="-37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29 -0.00162 L -0.07587 0.0007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7" y="1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48148E-6 L 0.00104 -0.10324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516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037E-7 L -0.00469 -0.10509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-525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0.00034 -0.10139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506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64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0.15856 L 0.00295 -0.37199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52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7" grpId="0" animBg="1"/>
      <p:bldP spid="18" grpId="0" animBg="1"/>
      <p:bldP spid="20" grpId="0" animBg="1"/>
      <p:bldP spid="31" grpId="0" animBg="1"/>
      <p:bldP spid="3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hlinkClick r:id="" action="ppaction://hlinkshowjump?jump=previousslide"/>
          </p:cNvPr>
          <p:cNvSpPr/>
          <p:nvPr/>
        </p:nvSpPr>
        <p:spPr>
          <a:xfrm>
            <a:off x="170916" y="6178609"/>
            <a:ext cx="1410056" cy="59820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previousslide"/>
              </a:rPr>
              <a:t>Try again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0" y="0"/>
            <a:ext cx="8938901" cy="61786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You suck !!!!!</a:t>
            </a:r>
          </a:p>
          <a:p>
            <a:pPr algn="ctr"/>
            <a:r>
              <a:rPr lang="en-US" sz="1200" dirty="0" smtClean="0"/>
              <a:t>Want to try again???????</a:t>
            </a:r>
          </a:p>
          <a:p>
            <a:pPr algn="ctr"/>
            <a:endParaRPr lang="en-US" sz="1200" dirty="0"/>
          </a:p>
          <a:p>
            <a:pPr algn="ctr"/>
            <a:r>
              <a:rPr lang="en-US" sz="5400" dirty="0" smtClean="0"/>
              <a:t>Go ahead and try!</a:t>
            </a:r>
          </a:p>
          <a:p>
            <a:pPr algn="ctr"/>
            <a:r>
              <a:rPr lang="en-US" sz="5400" dirty="0" smtClean="0"/>
              <a:t>AGAIN!!!!!!!!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7483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70916" y="6178609"/>
            <a:ext cx="1410056" cy="679391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Play again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487110" y="299103"/>
            <a:ext cx="8579978" cy="59735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Congrats, you passed the maze….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But you still suck!!!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107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79</Words>
  <Application>Microsoft Office PowerPoint</Application>
  <PresentationFormat>Letter Paper (8.5x11 in)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Edgar Navarro</dc:creator>
  <cp:lastModifiedBy>Edgar Navarro</cp:lastModifiedBy>
  <cp:revision>15</cp:revision>
  <dcterms:created xsi:type="dcterms:W3CDTF">2014-10-02T19:51:53Z</dcterms:created>
  <dcterms:modified xsi:type="dcterms:W3CDTF">2014-10-07T20:08:10Z</dcterms:modified>
</cp:coreProperties>
</file>