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91E56-138D-4B27-9ACC-F435788CD953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260F7-0329-4301-98DB-36B9154FE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882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260F7-0329-4301-98DB-36B9154FE8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169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260F7-0329-4301-98DB-36B9154FE8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484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260F7-0329-4301-98DB-36B9154FE83A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23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260F7-0329-4301-98DB-36B9154FE83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696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52647-81D0-49B7-A4C9-D1932B9D00C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3C2F-DB46-462F-8A1D-88852B157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23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52647-81D0-49B7-A4C9-D1932B9D00C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3C2F-DB46-462F-8A1D-88852B157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305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52647-81D0-49B7-A4C9-D1932B9D00C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3C2F-DB46-462F-8A1D-88852B157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736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52647-81D0-49B7-A4C9-D1932B9D00C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3C2F-DB46-462F-8A1D-88852B157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111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52647-81D0-49B7-A4C9-D1932B9D00C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3C2F-DB46-462F-8A1D-88852B157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03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52647-81D0-49B7-A4C9-D1932B9D00C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3C2F-DB46-462F-8A1D-88852B157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62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52647-81D0-49B7-A4C9-D1932B9D00C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3C2F-DB46-462F-8A1D-88852B157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471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52647-81D0-49B7-A4C9-D1932B9D00C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3C2F-DB46-462F-8A1D-88852B157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493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52647-81D0-49B7-A4C9-D1932B9D00C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3C2F-DB46-462F-8A1D-88852B157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958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52647-81D0-49B7-A4C9-D1932B9D00C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3C2F-DB46-462F-8A1D-88852B157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651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52647-81D0-49B7-A4C9-D1932B9D00C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F3C2F-DB46-462F-8A1D-88852B157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303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52647-81D0-49B7-A4C9-D1932B9D00C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F3C2F-DB46-462F-8A1D-88852B1573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10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50363" y="1271542"/>
            <a:ext cx="1657883" cy="1307507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MouseOver r:id="" action="ppaction://hlinkshowjump?jump=nextslide"/>
              </a:rPr>
              <a:t>Start</a:t>
            </a:r>
            <a:r>
              <a:rPr lang="en-US" dirty="0" smtClean="0"/>
              <a:t> Here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34826" y="2149019"/>
            <a:ext cx="606858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b="1" dirty="0" smtClean="0">
                <a:latin typeface="Algerian" panose="04020705040A02060702" pitchFamily="82" charset="0"/>
              </a:rPr>
              <a:t>MAZE</a:t>
            </a:r>
          </a:p>
          <a:p>
            <a:r>
              <a:rPr lang="en-US" sz="15000" b="1" dirty="0" smtClean="0">
                <a:latin typeface="Algerian" panose="04020705040A02060702" pitchFamily="82" charset="0"/>
              </a:rPr>
              <a:t>Swag</a:t>
            </a:r>
            <a:endParaRPr lang="en-US" sz="15000" b="1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23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5233738" y="1656729"/>
            <a:ext cx="899445" cy="15127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444381" cy="6858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8699620" y="0"/>
            <a:ext cx="444381" cy="6858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346105" y="0"/>
            <a:ext cx="8451791" cy="46147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346105" y="6396527"/>
            <a:ext cx="8451791" cy="46147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flipH="1">
            <a:off x="5076521" y="1656728"/>
            <a:ext cx="165198" cy="477184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 flipH="1">
            <a:off x="5983334" y="1668519"/>
            <a:ext cx="141868" cy="3964227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 rot="5400000">
            <a:off x="6943634" y="4561497"/>
            <a:ext cx="133172" cy="200932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rot="5400000" flipH="1">
            <a:off x="7409026" y="3679852"/>
            <a:ext cx="667999" cy="1936691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 rot="16200000" flipH="1">
            <a:off x="7279231" y="2478638"/>
            <a:ext cx="408778" cy="1251241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6407743" y="3739835"/>
            <a:ext cx="396846" cy="192642"/>
          </a:xfrm>
          <a:prstGeom prst="rightArrow">
            <a:avLst/>
          </a:prstGeom>
          <a:solidFill>
            <a:srgbClr val="FF0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flipH="1">
            <a:off x="7922592" y="1509751"/>
            <a:ext cx="234292" cy="179889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7355258" y="3739835"/>
            <a:ext cx="396846" cy="192642"/>
          </a:xfrm>
          <a:prstGeom prst="rightArrow">
            <a:avLst/>
          </a:prstGeom>
          <a:solidFill>
            <a:srgbClr val="FF0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 rot="16200000">
            <a:off x="8212665" y="3208733"/>
            <a:ext cx="383531" cy="199828"/>
          </a:xfrm>
          <a:prstGeom prst="rightArrow">
            <a:avLst/>
          </a:prstGeom>
          <a:solidFill>
            <a:srgbClr val="FF0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 rot="16200000">
            <a:off x="8229829" y="1925105"/>
            <a:ext cx="396846" cy="192642"/>
          </a:xfrm>
          <a:prstGeom prst="rightArrow">
            <a:avLst/>
          </a:prstGeom>
          <a:solidFill>
            <a:srgbClr val="FF0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16200000" flipH="1">
            <a:off x="6264781" y="2782343"/>
            <a:ext cx="453640" cy="6259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 rot="10800000">
            <a:off x="7712395" y="821088"/>
            <a:ext cx="396846" cy="192642"/>
          </a:xfrm>
          <a:prstGeom prst="rightArrow">
            <a:avLst/>
          </a:prstGeom>
          <a:solidFill>
            <a:srgbClr val="FF0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 rot="5400000">
            <a:off x="7285197" y="1510733"/>
            <a:ext cx="396846" cy="192642"/>
          </a:xfrm>
          <a:prstGeom prst="rightArrow">
            <a:avLst/>
          </a:prstGeom>
          <a:solidFill>
            <a:srgbClr val="FF0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/>
          <p:cNvSpPr/>
          <p:nvPr/>
        </p:nvSpPr>
        <p:spPr>
          <a:xfrm rot="10800000">
            <a:off x="6977130" y="2441239"/>
            <a:ext cx="437790" cy="229166"/>
          </a:xfrm>
          <a:prstGeom prst="rightArrow">
            <a:avLst/>
          </a:prstGeom>
          <a:solidFill>
            <a:srgbClr val="FF0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594" y="1668521"/>
            <a:ext cx="225572" cy="414564"/>
          </a:xfrm>
          <a:prstGeom prst="rect">
            <a:avLst/>
          </a:prstGeom>
        </p:spPr>
      </p:pic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6691357" y="546931"/>
            <a:ext cx="572568" cy="16729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 rot="10800000">
            <a:off x="5546491" y="821088"/>
            <a:ext cx="396846" cy="192642"/>
          </a:xfrm>
          <a:prstGeom prst="rightArrow">
            <a:avLst/>
          </a:prstGeom>
          <a:solidFill>
            <a:srgbClr val="FF0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5078125" y="1179320"/>
            <a:ext cx="1047077" cy="4469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 rot="5400000">
            <a:off x="2918371" y="-69239"/>
            <a:ext cx="440299" cy="389223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 flipH="1">
            <a:off x="1188033" y="1668520"/>
            <a:ext cx="203864" cy="4020841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 rot="5400000">
            <a:off x="2910121" y="3846204"/>
            <a:ext cx="129658" cy="355665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rot="10800000">
            <a:off x="4527455" y="2441239"/>
            <a:ext cx="256296" cy="322817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rot="5400000">
            <a:off x="3156892" y="1040591"/>
            <a:ext cx="293176" cy="296645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1824832" y="2670405"/>
            <a:ext cx="157444" cy="244113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rot="5400000">
            <a:off x="2910117" y="3874641"/>
            <a:ext cx="166655" cy="230943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4082482" y="3004678"/>
            <a:ext cx="206924" cy="210129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rot="5400000">
            <a:off x="3213456" y="2035528"/>
            <a:ext cx="120147" cy="205707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>
            <a:off x="2258134" y="3064109"/>
            <a:ext cx="111187" cy="16275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5400000">
            <a:off x="3008834" y="3829315"/>
            <a:ext cx="126197" cy="159845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3770544" y="3397524"/>
            <a:ext cx="144450" cy="130668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 rot="5400000">
            <a:off x="3200579" y="2694228"/>
            <a:ext cx="75369" cy="133122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 flipH="1">
            <a:off x="2575467" y="3350770"/>
            <a:ext cx="136253" cy="105886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 rot="5400000">
            <a:off x="3063558" y="3893249"/>
            <a:ext cx="98574" cy="93418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>
            <a:off x="3488003" y="3553339"/>
            <a:ext cx="102975" cy="810457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 rot="5400000">
            <a:off x="3196620" y="3298628"/>
            <a:ext cx="111144" cy="63017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>
            <a:off x="2850360" y="3553339"/>
            <a:ext cx="90348" cy="56536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iley Face 13">
            <a:hlinkHover r:id="" action="ppaction://hlinkshowjump?jump=lastslide"/>
          </p:cNvPr>
          <p:cNvSpPr/>
          <p:nvPr/>
        </p:nvSpPr>
        <p:spPr>
          <a:xfrm>
            <a:off x="3013634" y="3739835"/>
            <a:ext cx="361956" cy="378870"/>
          </a:xfrm>
          <a:prstGeom prst="smileyFac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248124" y="1964071"/>
            <a:ext cx="741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48" name="Rectangle 47">
            <a:hlinkHover r:id="" action="ppaction://hlinkshowjump?jump=nextslide"/>
          </p:cNvPr>
          <p:cNvSpPr/>
          <p:nvPr/>
        </p:nvSpPr>
        <p:spPr>
          <a:xfrm rot="5400000">
            <a:off x="2654131" y="2337250"/>
            <a:ext cx="293176" cy="37313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28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-0.03767 0.058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2" y="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lastslideviewed"/>
          </p:cNvPr>
          <p:cNvSpPr/>
          <p:nvPr/>
        </p:nvSpPr>
        <p:spPr>
          <a:xfrm>
            <a:off x="4948728" y="1751784"/>
            <a:ext cx="1657883" cy="13075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Play Again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9125" y="3733799"/>
            <a:ext cx="7772400" cy="8620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Seriously? You fail at life.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08" y="169489"/>
            <a:ext cx="4408420" cy="224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50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" action="ppaction://hlinkshowjump?jump=lastslideviewed"/>
          </p:cNvPr>
          <p:cNvSpPr/>
          <p:nvPr/>
        </p:nvSpPr>
        <p:spPr>
          <a:xfrm>
            <a:off x="4944276" y="1670346"/>
            <a:ext cx="1657883" cy="130750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Play Again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47725" y="3800475"/>
            <a:ext cx="7696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lgerian" panose="04020705040A02060702" pitchFamily="82" charset="0"/>
              </a:rPr>
              <a:t>That maze wasn’t hard at all…. So yeah.. You still suck at life.</a:t>
            </a:r>
            <a:endParaRPr lang="en-US" sz="44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28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36</Words>
  <Application>Microsoft Office PowerPoint</Application>
  <PresentationFormat>Letter Paper (8.5x11 in)</PresentationFormat>
  <Paragraphs>12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Algerian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Seriously? You fail at life.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Cheney</dc:creator>
  <cp:lastModifiedBy>Emily Cheney</cp:lastModifiedBy>
  <cp:revision>14</cp:revision>
  <dcterms:created xsi:type="dcterms:W3CDTF">2015-03-10T19:52:16Z</dcterms:created>
  <dcterms:modified xsi:type="dcterms:W3CDTF">2015-03-13T20:22:14Z</dcterms:modified>
</cp:coreProperties>
</file>