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60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rett Bausman" initials="GB" lastIdx="2" clrIdx="0">
    <p:extLst>
      <p:ext uri="{19B8F6BF-5375-455C-9EA6-DF929625EA0E}">
        <p15:presenceInfo xmlns:p15="http://schemas.microsoft.com/office/powerpoint/2012/main" userId="S-1-5-21-2433786201-1653911975-1980775234-276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36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5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0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3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0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9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9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0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2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1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E709-9600-42DC-8594-7953A03EC14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71886-8B39-48D1-9A37-88A57A080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9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144709" y="2760292"/>
            <a:ext cx="1008405" cy="8631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215704"/>
          </a:xfrm>
        </p:spPr>
        <p:txBody>
          <a:bodyPr/>
          <a:lstStyle/>
          <a:p>
            <a:r>
              <a:rPr lang="en-US" dirty="0" smtClean="0"/>
              <a:t>Welcome to the maze… of doooooooom!!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425" y="3788693"/>
            <a:ext cx="5529129" cy="3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2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ghtning Bolt 32">
            <a:hlinkHover r:id="" action="ppaction://hlinkshowjump?jump=nextslide"/>
          </p:cNvPr>
          <p:cNvSpPr/>
          <p:nvPr/>
        </p:nvSpPr>
        <p:spPr>
          <a:xfrm>
            <a:off x="6723400" y="81186"/>
            <a:ext cx="499931" cy="1411658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ightning Bolt 31">
            <a:hlinkHover r:id="" action="ppaction://hlinkshowjump?jump=nextslide"/>
          </p:cNvPr>
          <p:cNvSpPr/>
          <p:nvPr/>
        </p:nvSpPr>
        <p:spPr>
          <a:xfrm>
            <a:off x="5524853" y="-8998"/>
            <a:ext cx="499931" cy="1411658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ightning Bolt 30">
            <a:hlinkHover r:id="" action="ppaction://hlinkshowjump?jump=nextslide"/>
          </p:cNvPr>
          <p:cNvSpPr/>
          <p:nvPr/>
        </p:nvSpPr>
        <p:spPr>
          <a:xfrm>
            <a:off x="4554904" y="31779"/>
            <a:ext cx="499931" cy="1411658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53255" y="2647059"/>
            <a:ext cx="1008405" cy="9165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2818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28186" y="1"/>
            <a:ext cx="9015813" cy="1623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98721" y="162371"/>
            <a:ext cx="145279" cy="66956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6695630"/>
            <a:ext cx="9015813" cy="1623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007851" y="2425939"/>
            <a:ext cx="3623417" cy="1025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41626" y="3700945"/>
            <a:ext cx="5015492" cy="1219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56700" y="2425941"/>
            <a:ext cx="115369" cy="1353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Left Arrow 11">
            <a:hlinkHover r:id="" action="ppaction://hlinkshowjump?jump=nextslide"/>
          </p:cNvPr>
          <p:cNvSpPr/>
          <p:nvPr/>
        </p:nvSpPr>
        <p:spPr>
          <a:xfrm>
            <a:off x="6216533" y="2544508"/>
            <a:ext cx="509542" cy="1092691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956700" y="1818261"/>
            <a:ext cx="5100418" cy="1146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loud 12">
            <a:hlinkHover r:id="" action="ppaction://hlinkshowjump?jump=nextslide"/>
          </p:cNvPr>
          <p:cNvSpPr/>
          <p:nvPr/>
        </p:nvSpPr>
        <p:spPr>
          <a:xfrm>
            <a:off x="3640508" y="-29771"/>
            <a:ext cx="5110385" cy="830401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>
            <a:hlinkClick r:id="" action="ppaction://hlinkshowjump?jump=lastslide"/>
          </p:cNvPr>
          <p:cNvSpPr/>
          <p:nvPr/>
        </p:nvSpPr>
        <p:spPr>
          <a:xfrm rot="21365531">
            <a:off x="4157813" y="3869115"/>
            <a:ext cx="893038" cy="824934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16200000">
            <a:off x="2115726" y="4300504"/>
            <a:ext cx="3807546" cy="1195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3965248" y="4740258"/>
            <a:ext cx="3555051" cy="1089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3512443" y="136333"/>
            <a:ext cx="90231" cy="56798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3584960" y="2425939"/>
            <a:ext cx="358926" cy="102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18872041">
            <a:off x="8580436" y="1390090"/>
            <a:ext cx="290785" cy="31494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16200000" flipV="1">
            <a:off x="3532483" y="5729435"/>
            <a:ext cx="88580" cy="9905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flipH="1">
            <a:off x="3081478" y="450575"/>
            <a:ext cx="115365" cy="57156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489" y="4889338"/>
            <a:ext cx="667804" cy="1238473"/>
          </a:xfrm>
          <a:prstGeom prst="rect">
            <a:avLst/>
          </a:prstGeom>
        </p:spPr>
      </p:pic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2558014">
            <a:off x="7196973" y="5450007"/>
            <a:ext cx="2136503" cy="1043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18637534">
            <a:off x="7583708" y="5736401"/>
            <a:ext cx="349866" cy="3597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024784" y="5730137"/>
            <a:ext cx="156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-----------&gt;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459187" y="1351249"/>
            <a:ext cx="118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-----&gt;</a:t>
            </a:r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443788" y="449829"/>
            <a:ext cx="2659946" cy="1391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101776" y="800630"/>
            <a:ext cx="2659946" cy="1391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1251193" y="1174345"/>
            <a:ext cx="878055" cy="1116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77649" y="1174345"/>
            <a:ext cx="832332" cy="1116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2372654" y="1151431"/>
            <a:ext cx="809973" cy="1345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16200000">
            <a:off x="1629961" y="1568333"/>
            <a:ext cx="878055" cy="1116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364044" y="1492844"/>
            <a:ext cx="1660590" cy="1105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1967041" y="1502232"/>
            <a:ext cx="821436" cy="758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899281" y="2232512"/>
            <a:ext cx="2283346" cy="1465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16200000">
            <a:off x="742972" y="2062627"/>
            <a:ext cx="461023" cy="1660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16200000">
            <a:off x="-129168" y="2041097"/>
            <a:ext cx="1099176" cy="112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60222" y="2625648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>
            <a:off x="49381" y="5240398"/>
            <a:ext cx="2587329" cy="1152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332695" y="3029325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>
            <a:off x="289314" y="4785080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355238" y="3845213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>
            <a:off x="12822" y="4381403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>
            <a:off x="74406" y="3464758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>
            <a:off x="311704" y="5673812"/>
            <a:ext cx="2841605" cy="1330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5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0.02083 0.06389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319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1 0.01042 L 0.04514 0.0743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31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.02083 0.0638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31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0.43854 0.06482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35" y="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31" grpId="0" animBg="1"/>
      <p:bldP spid="12" grpId="0" animBg="1"/>
      <p:bldP spid="19" grpId="0" animBg="1"/>
      <p:bldP spid="26" grpId="0" animBg="1"/>
      <p:bldP spid="27" grpId="0" animBg="1"/>
      <p:bldP spid="18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099" y="-396311"/>
            <a:ext cx="9349099" cy="7254311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4144709" y="2760292"/>
            <a:ext cx="1008405" cy="863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0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6"/>
          <a:stretch/>
        </p:blipFill>
        <p:spPr>
          <a:xfrm>
            <a:off x="1348788" y="794758"/>
            <a:ext cx="6839528" cy="4693411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4144709" y="2760292"/>
            <a:ext cx="1008405" cy="8631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215704"/>
          </a:xfrm>
        </p:spPr>
        <p:txBody>
          <a:bodyPr/>
          <a:lstStyle/>
          <a:p>
            <a:r>
              <a:rPr lang="en-US" b="1" dirty="0" smtClean="0"/>
              <a:t>YOU WON!!                                </a:t>
            </a:r>
            <a:r>
              <a:rPr lang="en-US" sz="900" dirty="0" smtClean="0"/>
              <a:t>I CALL HACKS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76041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18</Words>
  <Application>Microsoft Office PowerPoint</Application>
  <PresentationFormat>Letter Paper (8.5x11 in)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Welcome to the maze… of doooooooom!!</vt:lpstr>
      <vt:lpstr>PowerPoint Presentation</vt:lpstr>
      <vt:lpstr>PowerPoint Presentation</vt:lpstr>
      <vt:lpstr>YOU WON!!                                I CALL HACKS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Bausman</dc:creator>
  <cp:lastModifiedBy>Garrett Bausman</cp:lastModifiedBy>
  <cp:revision>22</cp:revision>
  <dcterms:created xsi:type="dcterms:W3CDTF">2015-03-10T19:51:48Z</dcterms:created>
  <dcterms:modified xsi:type="dcterms:W3CDTF">2015-03-17T20:06:52Z</dcterms:modified>
</cp:coreProperties>
</file>