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EAFD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1F02D-A1B9-41F4-8EA6-5086F6C2640C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9F29-7981-4271-97D8-06E11430F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77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1F02D-A1B9-41F4-8EA6-5086F6C2640C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9F29-7981-4271-97D8-06E11430F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975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1F02D-A1B9-41F4-8EA6-5086F6C2640C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9F29-7981-4271-97D8-06E11430F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406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1F02D-A1B9-41F4-8EA6-5086F6C2640C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9F29-7981-4271-97D8-06E11430F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387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1F02D-A1B9-41F4-8EA6-5086F6C2640C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9F29-7981-4271-97D8-06E11430F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656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1F02D-A1B9-41F4-8EA6-5086F6C2640C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9F29-7981-4271-97D8-06E11430F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98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1F02D-A1B9-41F4-8EA6-5086F6C2640C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9F29-7981-4271-97D8-06E11430F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415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1F02D-A1B9-41F4-8EA6-5086F6C2640C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9F29-7981-4271-97D8-06E11430F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845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1F02D-A1B9-41F4-8EA6-5086F6C2640C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9F29-7981-4271-97D8-06E11430F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318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1F02D-A1B9-41F4-8EA6-5086F6C2640C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9F29-7981-4271-97D8-06E11430F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371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1F02D-A1B9-41F4-8EA6-5086F6C2640C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A9F29-7981-4271-97D8-06E11430F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388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1F02D-A1B9-41F4-8EA6-5086F6C2640C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FA9F29-7981-4271-97D8-06E11430F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780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p3"/><Relationship Id="rId13" Type="http://schemas.openxmlformats.org/officeDocument/2006/relationships/image" Target="../media/image5.png"/><Relationship Id="rId18" Type="http://schemas.openxmlformats.org/officeDocument/2006/relationships/image" Target="../media/image10.png"/><Relationship Id="rId3" Type="http://schemas.microsoft.com/office/2007/relationships/media" Target="../media/media2.mp3"/><Relationship Id="rId7" Type="http://schemas.microsoft.com/office/2007/relationships/media" Target="../media/media4.mp3"/><Relationship Id="rId12" Type="http://schemas.openxmlformats.org/officeDocument/2006/relationships/image" Target="../media/image4.png"/><Relationship Id="rId17" Type="http://schemas.openxmlformats.org/officeDocument/2006/relationships/image" Target="../media/image9.png"/><Relationship Id="rId2" Type="http://schemas.openxmlformats.org/officeDocument/2006/relationships/audio" Target="../media/media1.mp3"/><Relationship Id="rId16" Type="http://schemas.openxmlformats.org/officeDocument/2006/relationships/image" Target="../media/image8.png"/><Relationship Id="rId20" Type="http://schemas.openxmlformats.org/officeDocument/2006/relationships/image" Target="../media/image12.png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openxmlformats.org/officeDocument/2006/relationships/image" Target="../media/image3.png"/><Relationship Id="rId5" Type="http://schemas.microsoft.com/office/2007/relationships/media" Target="../media/media3.mp3"/><Relationship Id="rId15" Type="http://schemas.openxmlformats.org/officeDocument/2006/relationships/image" Target="../media/image7.png"/><Relationship Id="rId10" Type="http://schemas.openxmlformats.org/officeDocument/2006/relationships/image" Target="../media/image2.png"/><Relationship Id="rId19" Type="http://schemas.openxmlformats.org/officeDocument/2006/relationships/image" Target="../media/image11.png"/><Relationship Id="rId4" Type="http://schemas.openxmlformats.org/officeDocument/2006/relationships/audio" Target="../media/media2.mp3"/><Relationship Id="rId9" Type="http://schemas.openxmlformats.org/officeDocument/2006/relationships/slideLayout" Target="../slideLayouts/slideLayout7.xml"/><Relationship Id="rId1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11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8.png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36636"/>
          </a:xfrm>
          <a:prstGeom prst="rect">
            <a:avLst/>
          </a:prstGeom>
        </p:spPr>
      </p:pic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3854153" y="2939752"/>
            <a:ext cx="1068225" cy="581114"/>
          </a:xfrm>
          <a:prstGeom prst="rect">
            <a:avLst/>
          </a:prstGeom>
          <a:solidFill>
            <a:srgbClr val="33EA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323518" y="806939"/>
            <a:ext cx="61294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WHY TRY M9?</a:t>
            </a:r>
            <a:endParaRPr lang="en-US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541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48970"/>
            <a:ext cx="9089414" cy="680903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794357" y="2938332"/>
            <a:ext cx="948559" cy="581114"/>
          </a:xfrm>
          <a:prstGeom prst="rect">
            <a:avLst/>
          </a:prstGeom>
          <a:solidFill>
            <a:srgbClr val="33EA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393107" y="188007"/>
            <a:ext cx="8391970" cy="239283"/>
          </a:xfrm>
          <a:prstGeom prst="rect">
            <a:avLst/>
          </a:prstGeom>
          <a:solidFill>
            <a:srgbClr val="66FF33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 rot="5400000">
            <a:off x="5613875" y="3306512"/>
            <a:ext cx="6050423" cy="291979"/>
          </a:xfrm>
          <a:prstGeom prst="rect">
            <a:avLst/>
          </a:prstGeom>
          <a:solidFill>
            <a:srgbClr val="66FF33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393107" y="6477711"/>
            <a:ext cx="8391970" cy="239283"/>
          </a:xfrm>
          <a:prstGeom prst="rect">
            <a:avLst/>
          </a:prstGeom>
          <a:solidFill>
            <a:srgbClr val="66FF33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 rot="5400000">
            <a:off x="-2346276" y="3446353"/>
            <a:ext cx="5770737" cy="291979"/>
          </a:xfrm>
          <a:prstGeom prst="rect">
            <a:avLst/>
          </a:prstGeom>
          <a:solidFill>
            <a:srgbClr val="66FF33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 rot="5400000">
            <a:off x="1461871" y="2974824"/>
            <a:ext cx="2564094" cy="239283"/>
          </a:xfrm>
          <a:prstGeom prst="rect">
            <a:avLst/>
          </a:prstGeom>
          <a:solidFill>
            <a:srgbClr val="66FF33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 rot="10800000">
            <a:off x="3102847" y="1812417"/>
            <a:ext cx="3280166" cy="239283"/>
          </a:xfrm>
          <a:prstGeom prst="rect">
            <a:avLst/>
          </a:prstGeom>
          <a:solidFill>
            <a:srgbClr val="66FF33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 rot="5400000">
            <a:off x="4165355" y="4030074"/>
            <a:ext cx="4196029" cy="239283"/>
          </a:xfrm>
          <a:prstGeom prst="rect">
            <a:avLst/>
          </a:prstGeom>
          <a:solidFill>
            <a:srgbClr val="66FF33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 rot="10800000">
            <a:off x="2863559" y="2359345"/>
            <a:ext cx="1999734" cy="239283"/>
          </a:xfrm>
          <a:prstGeom prst="rect">
            <a:avLst/>
          </a:prstGeom>
          <a:solidFill>
            <a:srgbClr val="66FF33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 rot="10800000">
            <a:off x="2863559" y="4137227"/>
            <a:ext cx="3280165" cy="239283"/>
          </a:xfrm>
          <a:prstGeom prst="rect">
            <a:avLst/>
          </a:prstGeom>
          <a:solidFill>
            <a:srgbClr val="66FF33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 rot="5400000">
            <a:off x="2440402" y="1479005"/>
            <a:ext cx="593662" cy="225917"/>
          </a:xfrm>
          <a:prstGeom prst="rect">
            <a:avLst/>
          </a:prstGeom>
          <a:solidFill>
            <a:srgbClr val="66FF33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 rot="10800000">
            <a:off x="2850191" y="1294670"/>
            <a:ext cx="4523975" cy="195786"/>
          </a:xfrm>
          <a:prstGeom prst="rect">
            <a:avLst/>
          </a:prstGeom>
          <a:solidFill>
            <a:srgbClr val="66FF33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 rot="5400000">
            <a:off x="4671618" y="3775162"/>
            <a:ext cx="5183040" cy="222057"/>
          </a:xfrm>
          <a:prstGeom prst="rect">
            <a:avLst/>
          </a:prstGeom>
          <a:solidFill>
            <a:srgbClr val="66FF33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>
            <a:off x="6358892" y="1812415"/>
            <a:ext cx="486290" cy="239283"/>
          </a:xfrm>
          <a:prstGeom prst="rect">
            <a:avLst/>
          </a:prstGeom>
          <a:solidFill>
            <a:srgbClr val="66FF33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>
            <a:off x="6661959" y="2334420"/>
            <a:ext cx="486290" cy="239283"/>
          </a:xfrm>
          <a:prstGeom prst="rect">
            <a:avLst/>
          </a:prstGeom>
          <a:solidFill>
            <a:srgbClr val="66FF33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>
            <a:off x="6370952" y="2838612"/>
            <a:ext cx="486290" cy="239283"/>
          </a:xfrm>
          <a:prstGeom prst="rect">
            <a:avLst/>
          </a:prstGeom>
          <a:solidFill>
            <a:srgbClr val="66FF33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>
            <a:off x="6677270" y="3342804"/>
            <a:ext cx="486290" cy="239283"/>
          </a:xfrm>
          <a:prstGeom prst="rect">
            <a:avLst/>
          </a:prstGeom>
          <a:solidFill>
            <a:srgbClr val="66FF33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>
            <a:off x="6364502" y="3864808"/>
            <a:ext cx="486290" cy="239283"/>
          </a:xfrm>
          <a:prstGeom prst="rect">
            <a:avLst/>
          </a:prstGeom>
          <a:solidFill>
            <a:srgbClr val="66FF33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>
            <a:off x="6677270" y="4446633"/>
            <a:ext cx="486290" cy="239283"/>
          </a:xfrm>
          <a:prstGeom prst="rect">
            <a:avLst/>
          </a:prstGeom>
          <a:solidFill>
            <a:srgbClr val="66FF33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>
            <a:off x="6383011" y="5055965"/>
            <a:ext cx="486290" cy="239283"/>
          </a:xfrm>
          <a:prstGeom prst="rect">
            <a:avLst/>
          </a:prstGeom>
          <a:solidFill>
            <a:srgbClr val="66FF33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>
            <a:off x="6661959" y="5529880"/>
            <a:ext cx="486290" cy="239283"/>
          </a:xfrm>
          <a:prstGeom prst="rect">
            <a:avLst/>
          </a:prstGeom>
          <a:solidFill>
            <a:srgbClr val="66FF33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>
            <a:off x="6370952" y="6008446"/>
            <a:ext cx="486290" cy="239283"/>
          </a:xfrm>
          <a:prstGeom prst="rect">
            <a:avLst/>
          </a:prstGeom>
          <a:solidFill>
            <a:srgbClr val="66FF33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e 2"/>
          <p:cNvSpPr/>
          <p:nvPr/>
        </p:nvSpPr>
        <p:spPr>
          <a:xfrm>
            <a:off x="3196127" y="4411497"/>
            <a:ext cx="2473370" cy="2071613"/>
          </a:xfrm>
          <a:prstGeom prst="pie">
            <a:avLst>
              <a:gd name="adj1" fmla="val 20932252"/>
              <a:gd name="adj2" fmla="val 18527033"/>
            </a:avLst>
          </a:prstGeom>
          <a:solidFill>
            <a:srgbClr val="33EA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9" name="Picture 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46609" y="3803934"/>
            <a:ext cx="774314" cy="572577"/>
          </a:xfrm>
          <a:prstGeom prst="rect">
            <a:avLst/>
          </a:prstGeom>
        </p:spPr>
      </p:pic>
      <p:pic>
        <p:nvPicPr>
          <p:cNvPr id="11" name="Picture 1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12307" y="2838612"/>
            <a:ext cx="424464" cy="620722"/>
          </a:xfrm>
          <a:prstGeom prst="rect">
            <a:avLst/>
          </a:prstGeom>
        </p:spPr>
      </p:pic>
      <p:pic>
        <p:nvPicPr>
          <p:cNvPr id="12" name="Picture 1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70052" y="1932056"/>
            <a:ext cx="855835" cy="481407"/>
          </a:xfrm>
          <a:prstGeom prst="rect">
            <a:avLst/>
          </a:prstGeom>
        </p:spPr>
      </p:pic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 rot="10800000">
            <a:off x="685082" y="706975"/>
            <a:ext cx="7263163" cy="227282"/>
          </a:xfrm>
          <a:prstGeom prst="rect">
            <a:avLst/>
          </a:prstGeom>
          <a:solidFill>
            <a:srgbClr val="66FF33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 rot="5400000">
            <a:off x="5239971" y="3414751"/>
            <a:ext cx="5183040" cy="222057"/>
          </a:xfrm>
          <a:prstGeom prst="rect">
            <a:avLst/>
          </a:prstGeom>
          <a:solidFill>
            <a:srgbClr val="66FF33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8249" y="5878605"/>
            <a:ext cx="814093" cy="814093"/>
          </a:xfrm>
          <a:prstGeom prst="rect">
            <a:avLst/>
          </a:prstGeom>
        </p:spPr>
      </p:pic>
      <p:pic>
        <p:nvPicPr>
          <p:cNvPr id="34" name="Picture 33">
            <a:hlinkHover r:id="" action="ppaction://hlinkshowjump?jump=lastslide"/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329019"/>
            <a:ext cx="414981" cy="435825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280165" y="5232128"/>
            <a:ext cx="799226" cy="628640"/>
          </a:xfrm>
          <a:prstGeom prst="rect">
            <a:avLst/>
          </a:prstGeom>
        </p:spPr>
      </p:pic>
      <p:pic>
        <p:nvPicPr>
          <p:cNvPr id="36" name="Picture 3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633466" y="2051699"/>
            <a:ext cx="517337" cy="2083638"/>
          </a:xfrm>
          <a:prstGeom prst="rect">
            <a:avLst/>
          </a:prstGeom>
        </p:spPr>
      </p:pic>
      <p:pic>
        <p:nvPicPr>
          <p:cNvPr id="8" name="Picture 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80871" y="150126"/>
            <a:ext cx="769374" cy="769374"/>
          </a:xfrm>
          <a:prstGeom prst="rect">
            <a:avLst/>
          </a:prstGeom>
        </p:spPr>
      </p:pic>
      <p:pic>
        <p:nvPicPr>
          <p:cNvPr id="37" name="wow ;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793197" y="1072341"/>
            <a:ext cx="172361" cy="17236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40909" y="1010799"/>
            <a:ext cx="328965" cy="277363"/>
          </a:xfrm>
          <a:prstGeom prst="rect">
            <a:avLst/>
          </a:prstGeom>
        </p:spPr>
      </p:pic>
      <p:pic>
        <p:nvPicPr>
          <p:cNvPr id="38" name="intervention 420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8946303" y="6662641"/>
            <a:ext cx="195359" cy="195359"/>
          </a:xfrm>
          <a:prstGeom prst="rect">
            <a:avLst/>
          </a:prstGeom>
        </p:spPr>
      </p:pic>
      <p:pic>
        <p:nvPicPr>
          <p:cNvPr id="39" name="HITMARKER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8865698" y="16666"/>
            <a:ext cx="266919" cy="266919"/>
          </a:xfrm>
          <a:prstGeom prst="rect">
            <a:avLst/>
          </a:prstGeom>
        </p:spPr>
      </p:pic>
      <p:pic>
        <p:nvPicPr>
          <p:cNvPr id="40" name="SANIC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8918971" y="329019"/>
            <a:ext cx="239289" cy="239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89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6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333 0.01064 C -0.13333 0.04375 -0.11771 0.0706 -0.09844 0.0706 C -0.07587 0.0706 -0.06771 0.04074 -0.06424 0.02268 L -0.06059 -0.00139 C -0.05712 -0.01945 -0.04844 -0.04931 -0.02292 -0.04931 C -0.0066 -0.04931 0.01215 -0.02246 0.01215 0.01064 C 0.01215 0.04375 -0.0066 0.0706 -0.02292 0.0706 C -0.04844 0.0706 -0.05712 0.04074 -0.06059 0.02268 L -0.06424 -0.00139 C -0.06771 -0.01945 -0.07587 -0.04931 -0.09844 -0.04931 C -0.11771 -0.04931 -0.13333 -0.02246 -0.13333 0.01064 Z " pathEditMode="fixed" rAng="0" ptsTypes="AAAAAAAAAAA">
                                      <p:cBhvr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74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6" presetClass="path" presetSubtype="0" repeatCount="indefinite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2.22222E-6 C 3.33333E-6 0.0331 0.01354 0.05995 0.03003 0.05995 C 0.04948 0.05995 0.05642 0.03009 0.05937 0.01203 L 0.0625 -0.01204 C 0.06545 -0.03009 0.07291 -0.05996 0.09496 -0.05996 C 0.10902 -0.05996 0.125 -0.0331 0.125 2.22222E-6 C 0.125 0.0331 0.10902 0.05995 0.09496 0.05995 C 0.07291 0.05995 0.06545 0.03009 0.0625 0.01203 L 0.05937 -0.01204 C 0.05642 -0.03009 0.04948 -0.05996 0.03003 -0.05996 C 0.01354 -0.05996 3.33333E-6 -0.0331 3.33333E-6 2.22222E-6 Z " pathEditMode="fixed" rAng="0" ptsTypes="AAAAAAAAAAA">
                                      <p:cBhvr>
                                        <p:cTn id="10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6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07 0.00231 C -0.01007 0.03541 0.00417 0.06227 0.0217 0.06227 C 0.04236 0.06227 0.04983 0.0324 0.05295 0.01435 L 0.05625 -0.00973 C 0.05938 -0.02778 0.06736 -0.05764 0.09063 -0.05764 C 0.10556 -0.05764 0.12257 -0.03079 0.12257 0.00231 C 0.12257 0.03541 0.10556 0.06227 0.09063 0.06227 C 0.06736 0.06227 0.05938 0.0324 0.05625 0.01435 L 0.05295 -0.00973 C 0.04983 -0.02778 0.04236 -0.05764 0.0217 -0.05764 C 0.00417 -0.05764 -0.01007 -0.03079 -0.01007 0.00231 Z " pathEditMode="fixed" rAng="0" ptsTypes="AAAAAAAAAAA">
                                      <p:cBhvr>
                                        <p:cTn id="12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32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253 -0.00556 L -0.07761 -0.0055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07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97 -0.08658 C 0.06788 -0.08658 0.11024 -0.04213 0.11024 0.01273 C 0.11024 0.06736 0.06788 0.11203 0.01597 0.11203 C -0.03611 0.11203 -0.0783 0.06736 -0.0783 0.01273 C -0.0783 -0.04213 -0.03611 -0.08658 0.01597 -0.08658 Z " pathEditMode="fixed" rAng="0" ptsTypes="AAAAA">
                                      <p:cBhvr>
                                        <p:cTn id="16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93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07407E-6 L -0.08854 -0.00209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27" y="-11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731" fill="hold"/>
                                        <p:tgtEl>
                                          <p:spTgt spid="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4" presetID="1" presetClass="mediacall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2037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6" presetID="1" presetClass="mediacall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30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34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"/>
                </p:tgtEl>
              </p:cMediaNode>
            </p:audio>
            <p:audio>
              <p:cMediaNode vol="80000">
                <p:cTn id="35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"/>
                </p:tgtEl>
              </p:cMediaNode>
            </p:audio>
            <p:audio>
              <p:cMediaNode vol="80000">
                <p:cTn id="36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"/>
                </p:tgtEl>
              </p:cMediaNode>
            </p:audio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mediacall" presetSubtype="0" fill="hold" nodeType="clickEffect">
                                  <p:stCondLst>
                                    <p:cond delay="25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1828" fill="hold"/>
                                        <p:tgtEl>
                                          <p:spTgt spid="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audio>
              <p:cMediaNode vol="80000">
                <p:cTn id="4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"/>
                </p:tgtEl>
              </p:cMediaNode>
            </p:audio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2177" y="251498"/>
            <a:ext cx="5957621" cy="5957621"/>
          </a:xfrm>
          <a:prstGeom prst="rect">
            <a:avLst/>
          </a:prstGeom>
        </p:spPr>
      </p:pic>
      <p:sp>
        <p:nvSpPr>
          <p:cNvPr id="4" name="Rectangle 3">
            <a:hlinkClick r:id="" action="ppaction://hlinkshowjump?jump=previousslide"/>
          </p:cNvPr>
          <p:cNvSpPr/>
          <p:nvPr/>
        </p:nvSpPr>
        <p:spPr>
          <a:xfrm>
            <a:off x="3854153" y="2939752"/>
            <a:ext cx="1068225" cy="581114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utoShape 4" descr="Image result for illuminati"/>
          <p:cNvSpPr>
            <a:spLocks noChangeAspect="1" noChangeArrowheads="1"/>
          </p:cNvSpPr>
          <p:nvPr/>
        </p:nvSpPr>
        <p:spPr bwMode="auto">
          <a:xfrm>
            <a:off x="2447775" y="1675791"/>
            <a:ext cx="563205" cy="563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10980" y="5361126"/>
            <a:ext cx="32872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66FF33"/>
                </a:solidFill>
              </a:rPr>
              <a:t>IT’S CONFIRMED, YOU SUCK.</a:t>
            </a:r>
            <a:endParaRPr lang="en-US" sz="3200" dirty="0">
              <a:solidFill>
                <a:srgbClr val="66FF33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18540763">
            <a:off x="-500059" y="2078571"/>
            <a:ext cx="54097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WOMBO COMBO!</a:t>
            </a:r>
            <a:endParaRPr lang="en-US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 rot="3294717">
            <a:off x="4510648" y="1873011"/>
            <a:ext cx="47307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4"/>
                </a:solidFill>
                <a:effectLst/>
              </a:rPr>
              <a:t>GIT SHREKD M8</a:t>
            </a:r>
            <a:endParaRPr lang="en-US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2" name="Rectangle 1"/>
          <p:cNvSpPr/>
          <p:nvPr/>
        </p:nvSpPr>
        <p:spPr>
          <a:xfrm rot="1239050">
            <a:off x="-58144" y="5025979"/>
            <a:ext cx="310064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YOU WOT M8?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 rot="19658022">
            <a:off x="5375894" y="5294920"/>
            <a:ext cx="396929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#SQUEAKERSQUAD</a:t>
            </a:r>
            <a:endParaRPr lang="en-US" sz="3600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8038" y="251498"/>
            <a:ext cx="1599864" cy="1599864"/>
          </a:xfrm>
          <a:prstGeom prst="rect">
            <a:avLst/>
          </a:prstGeom>
        </p:spPr>
      </p:pic>
      <p:pic>
        <p:nvPicPr>
          <p:cNvPr id="11" name="2SED4AIRHOR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43400" y="251498"/>
            <a:ext cx="422908" cy="422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422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5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79692"/>
          </a:xfrm>
          <a:prstGeom prst="rect">
            <a:avLst/>
          </a:prstGeom>
        </p:spPr>
      </p:pic>
      <p:sp>
        <p:nvSpPr>
          <p:cNvPr id="4" name="Rectangle 3">
            <a:hlinkClick r:id="" action="ppaction://hlinkshowjump?jump=firstslide"/>
          </p:cNvPr>
          <p:cNvSpPr/>
          <p:nvPr/>
        </p:nvSpPr>
        <p:spPr>
          <a:xfrm>
            <a:off x="3854153" y="2939752"/>
            <a:ext cx="1068225" cy="581114"/>
          </a:xfrm>
          <a:prstGeom prst="rect">
            <a:avLst/>
          </a:prstGeom>
          <a:solidFill>
            <a:srgbClr val="33EA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775439" y="967713"/>
            <a:ext cx="74323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YOU SAVED SPUDERMAN</a:t>
            </a:r>
            <a:endParaRPr lang="en-US" sz="54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796783">
            <a:off x="7180662" y="2622955"/>
            <a:ext cx="1511577" cy="151157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 rot="1934002">
            <a:off x="6121012" y="4616376"/>
            <a:ext cx="153206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Steven Hawking approved</a:t>
            </a:r>
            <a:endParaRPr lang="en-US" sz="16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093539">
            <a:off x="7403816" y="2560836"/>
            <a:ext cx="996269" cy="9962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91219" y="3099106"/>
            <a:ext cx="1248493" cy="699156"/>
          </a:xfrm>
          <a:prstGeom prst="rect">
            <a:avLst/>
          </a:prstGeom>
        </p:spPr>
      </p:pic>
      <p:pic>
        <p:nvPicPr>
          <p:cNvPr id="10" name="AIRHOR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733802" y="0"/>
            <a:ext cx="410198" cy="410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06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</TotalTime>
  <Words>28</Words>
  <Application>Microsoft Office PowerPoint</Application>
  <PresentationFormat>Letter Paper (8.5x11 in)</PresentationFormat>
  <Paragraphs>8</Paragraphs>
  <Slides>4</Slides>
  <Notes>0</Notes>
  <HiddenSlides>0</HiddenSlides>
  <MMClips>6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Marcus Goodwin</dc:creator>
  <cp:lastModifiedBy>Marcus Goodwin</cp:lastModifiedBy>
  <cp:revision>17</cp:revision>
  <dcterms:created xsi:type="dcterms:W3CDTF">2015-03-10T19:51:52Z</dcterms:created>
  <dcterms:modified xsi:type="dcterms:W3CDTF">2015-03-13T20:29:43Z</dcterms:modified>
</cp:coreProperties>
</file>